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0" r:id="rId4"/>
  </p:sldMasterIdLst>
  <p:notesMasterIdLst>
    <p:notesMasterId r:id="rId27"/>
  </p:notesMasterIdLst>
  <p:handoutMasterIdLst>
    <p:handoutMasterId r:id="rId28"/>
  </p:handoutMasterIdLst>
  <p:sldIdLst>
    <p:sldId id="264" r:id="rId5"/>
    <p:sldId id="947" r:id="rId6"/>
    <p:sldId id="950" r:id="rId7"/>
    <p:sldId id="948" r:id="rId8"/>
    <p:sldId id="949" r:id="rId9"/>
    <p:sldId id="951" r:id="rId10"/>
    <p:sldId id="952" r:id="rId11"/>
    <p:sldId id="954" r:id="rId12"/>
    <p:sldId id="953" r:id="rId13"/>
    <p:sldId id="955" r:id="rId14"/>
    <p:sldId id="958" r:id="rId15"/>
    <p:sldId id="965" r:id="rId16"/>
    <p:sldId id="959" r:id="rId17"/>
    <p:sldId id="962" r:id="rId18"/>
    <p:sldId id="966" r:id="rId19"/>
    <p:sldId id="956" r:id="rId20"/>
    <p:sldId id="957" r:id="rId21"/>
    <p:sldId id="960" r:id="rId22"/>
    <p:sldId id="961" r:id="rId23"/>
    <p:sldId id="963" r:id="rId24"/>
    <p:sldId id="964" r:id="rId25"/>
    <p:sldId id="268" r:id="rId2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D1FF"/>
    <a:srgbClr val="D6EDFF"/>
    <a:srgbClr val="003865"/>
    <a:srgbClr val="78BE21"/>
    <a:srgbClr val="000000"/>
    <a:srgbClr val="E8E8E8"/>
    <a:srgbClr val="0D0D0D"/>
    <a:srgbClr val="B20738"/>
    <a:srgbClr val="00A3E2"/>
    <a:srgbClr val="2C2C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83" autoAdjust="0"/>
    <p:restoredTop sz="95915" autoAdjust="0"/>
  </p:normalViewPr>
  <p:slideViewPr>
    <p:cSldViewPr snapToGrid="0">
      <p:cViewPr varScale="1">
        <p:scale>
          <a:sx n="105" d="100"/>
          <a:sy n="105" d="100"/>
        </p:scale>
        <p:origin x="784" y="19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0" d="100"/>
          <a:sy n="80" d="100"/>
        </p:scale>
        <p:origin x="2778"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latin typeface="Calibri" panose="020F0502020204030204" pitchFamily="34" charset="0"/>
            </a:endParaRPr>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F2A04DE5-F1A9-4D45-BF54-BEFDBA739CA2}" type="datetimeFigureOut">
              <a:rPr lang="en-US" smtClean="0">
                <a:latin typeface="Calibri" panose="020F0502020204030204" pitchFamily="34" charset="0"/>
              </a:rPr>
              <a:t>12/20/23</a:t>
            </a:fld>
            <a:endParaRPr lang="en-US" dirty="0">
              <a:latin typeface="Calibri" panose="020F0502020204030204" pitchFamily="34" charset="0"/>
            </a:endParaRPr>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latin typeface="Calibri" panose="020F0502020204030204" pitchFamily="34" charset="0"/>
            </a:endParaRPr>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F3886E1E-70B3-41D2-AD41-BEE4979EC759}" type="slidenum">
              <a:rPr lang="en-US" smtClean="0">
                <a:latin typeface="Calibri" panose="020F0502020204030204" pitchFamily="34" charset="0"/>
              </a:rPr>
              <a:t>‹#›</a:t>
            </a:fld>
            <a:endParaRPr lang="en-US" dirty="0">
              <a:latin typeface="Calibri" panose="020F0502020204030204" pitchFamily="34" charset="0"/>
            </a:endParaRPr>
          </a:p>
        </p:txBody>
      </p:sp>
    </p:spTree>
    <p:extLst>
      <p:ext uri="{BB962C8B-B14F-4D97-AF65-F5344CB8AC3E}">
        <p14:creationId xmlns:p14="http://schemas.microsoft.com/office/powerpoint/2010/main" val="556611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atin typeface="Calibri" panose="020F0502020204030204" pitchFamily="34" charset="0"/>
              </a:defRPr>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atin typeface="Calibri" panose="020F0502020204030204" pitchFamily="34" charset="0"/>
              </a:defRPr>
            </a:lvl1pPr>
          </a:lstStyle>
          <a:p>
            <a:fld id="{A50CD39D-89B0-4C68-805A-35C75A7C20C8}" type="datetimeFigureOut">
              <a:rPr lang="en-US" smtClean="0"/>
              <a:pPr/>
              <a:t>12/20/23</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atin typeface="Calibri" panose="020F0502020204030204" pitchFamily="34" charset="0"/>
              </a:defRPr>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atin typeface="Calibri" panose="020F0502020204030204" pitchFamily="34" charset="0"/>
              </a:defRPr>
            </a:lvl1pPr>
          </a:lstStyle>
          <a:p>
            <a:fld id="{F9F08466-AEA7-4FC0-9459-6A32F61DA297}" type="slidenum">
              <a:rPr lang="en-US" smtClean="0"/>
              <a:pPr/>
              <a:t>‹#›</a:t>
            </a:fld>
            <a:endParaRPr lang="en-US" dirty="0"/>
          </a:p>
        </p:txBody>
      </p:sp>
    </p:spTree>
    <p:extLst>
      <p:ext uri="{BB962C8B-B14F-4D97-AF65-F5344CB8AC3E}">
        <p14:creationId xmlns:p14="http://schemas.microsoft.com/office/powerpoint/2010/main" val="3209786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alibri" panose="020F0502020204030204" pitchFamily="34" charset="0"/>
        <a:ea typeface="+mn-ea"/>
        <a:cs typeface="+mn-cs"/>
      </a:defRPr>
    </a:lvl1pPr>
    <a:lvl2pPr marL="457200" algn="l" defTabSz="914400" rtl="0" eaLnBrk="1" latinLnBrk="0" hangingPunct="1">
      <a:defRPr sz="1200" kern="1200">
        <a:solidFill>
          <a:schemeClr val="tx1"/>
        </a:solidFill>
        <a:latin typeface="Calibri" panose="020F0502020204030204" pitchFamily="34" charset="0"/>
        <a:ea typeface="+mn-ea"/>
        <a:cs typeface="+mn-cs"/>
      </a:defRPr>
    </a:lvl2pPr>
    <a:lvl3pPr marL="914400" algn="l" defTabSz="914400" rtl="0" eaLnBrk="1" latinLnBrk="0" hangingPunct="1">
      <a:defRPr sz="1200" kern="1200">
        <a:solidFill>
          <a:schemeClr val="tx1"/>
        </a:solidFill>
        <a:latin typeface="Calibri" panose="020F0502020204030204" pitchFamily="34" charset="0"/>
        <a:ea typeface="+mn-ea"/>
        <a:cs typeface="+mn-cs"/>
      </a:defRPr>
    </a:lvl3pPr>
    <a:lvl4pPr marL="1371600" algn="l" defTabSz="914400" rtl="0" eaLnBrk="1" latinLnBrk="0" hangingPunct="1">
      <a:defRPr sz="1200" kern="1200">
        <a:solidFill>
          <a:schemeClr val="tx1"/>
        </a:solidFill>
        <a:latin typeface="Calibri" panose="020F0502020204030204" pitchFamily="34" charset="0"/>
        <a:ea typeface="+mn-ea"/>
        <a:cs typeface="+mn-cs"/>
      </a:defRPr>
    </a:lvl4pPr>
    <a:lvl5pPr marL="1828800" algn="l" defTabSz="914400" rtl="0" eaLnBrk="1" latinLnBrk="0" hangingPunct="1">
      <a:defRPr sz="120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mn-lt"/>
            </a:endParaRPr>
          </a:p>
        </p:txBody>
      </p:sp>
      <p:sp>
        <p:nvSpPr>
          <p:cNvPr id="4" name="Slide Number Placeholder 3"/>
          <p:cNvSpPr>
            <a:spLocks noGrp="1"/>
          </p:cNvSpPr>
          <p:nvPr>
            <p:ph type="sldNum" sz="quarter" idx="10"/>
          </p:nvPr>
        </p:nvSpPr>
        <p:spPr/>
        <p:txBody>
          <a:bodyPr/>
          <a:lstStyle/>
          <a:p>
            <a:fld id="{F9F08466-AEA7-4FC0-9459-6A32F61DA297}" type="slidenum">
              <a:rPr lang="en-US" smtClean="0"/>
              <a:pPr/>
              <a:t>1</a:t>
            </a:fld>
            <a:endParaRPr lang="en-US" dirty="0"/>
          </a:p>
        </p:txBody>
      </p:sp>
    </p:spTree>
    <p:extLst>
      <p:ext uri="{BB962C8B-B14F-4D97-AF65-F5344CB8AC3E}">
        <p14:creationId xmlns:p14="http://schemas.microsoft.com/office/powerpoint/2010/main" val="22948314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shift gears for a few minutes and talk about trout biology some more, and how that relates to where large trout are found.</a:t>
            </a:r>
          </a:p>
        </p:txBody>
      </p:sp>
      <p:sp>
        <p:nvSpPr>
          <p:cNvPr id="4" name="Slide Number Placeholder 3"/>
          <p:cNvSpPr>
            <a:spLocks noGrp="1"/>
          </p:cNvSpPr>
          <p:nvPr>
            <p:ph type="sldNum" sz="quarter" idx="5"/>
          </p:nvPr>
        </p:nvSpPr>
        <p:spPr/>
        <p:txBody>
          <a:bodyPr/>
          <a:lstStyle/>
          <a:p>
            <a:fld id="{F9F08466-AEA7-4FC0-9459-6A32F61DA297}" type="slidenum">
              <a:rPr lang="en-US" smtClean="0"/>
              <a:pPr/>
              <a:t>11</a:t>
            </a:fld>
            <a:endParaRPr lang="en-US" dirty="0"/>
          </a:p>
        </p:txBody>
      </p:sp>
    </p:spTree>
    <p:extLst>
      <p:ext uri="{BB962C8B-B14F-4D97-AF65-F5344CB8AC3E}">
        <p14:creationId xmlns:p14="http://schemas.microsoft.com/office/powerpoint/2010/main" val="40682254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Brown tour exhibit what is called an </a:t>
            </a:r>
            <a:r>
              <a:rPr lang="en-US" dirty="0" err="1"/>
              <a:t>ontogentic</a:t>
            </a:r>
            <a:r>
              <a:rPr lang="en-US" dirty="0"/>
              <a:t> shift, meaning they change their habits during development. They change both the habitats they utilize and the foods they consume as they get older. Aquatic invertebrates are always important, but for older trout terrestrial insects and other fish become more important because they can get far more energy in one large meal than in many small ones.</a:t>
            </a:r>
          </a:p>
        </p:txBody>
      </p:sp>
      <p:sp>
        <p:nvSpPr>
          <p:cNvPr id="4" name="Slide Number Placeholder 3"/>
          <p:cNvSpPr>
            <a:spLocks noGrp="1"/>
          </p:cNvSpPr>
          <p:nvPr>
            <p:ph type="sldNum" sz="quarter" idx="5"/>
          </p:nvPr>
        </p:nvSpPr>
        <p:spPr/>
        <p:txBody>
          <a:bodyPr/>
          <a:lstStyle/>
          <a:p>
            <a:fld id="{F9F08466-AEA7-4FC0-9459-6A32F61DA297}" type="slidenum">
              <a:rPr lang="en-US" smtClean="0"/>
              <a:pPr/>
              <a:t>12</a:t>
            </a:fld>
            <a:endParaRPr lang="en-US" dirty="0"/>
          </a:p>
        </p:txBody>
      </p:sp>
    </p:spTree>
    <p:extLst>
      <p:ext uri="{BB962C8B-B14F-4D97-AF65-F5344CB8AC3E}">
        <p14:creationId xmlns:p14="http://schemas.microsoft.com/office/powerpoint/2010/main" val="12147669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Older trout also eat larger prey items for the same reasons. Larger trout are also able to occupy the prime habitat in a pool by chasing away smaller competitors, meaning they get the first choice prey items available. </a:t>
            </a:r>
          </a:p>
        </p:txBody>
      </p:sp>
      <p:sp>
        <p:nvSpPr>
          <p:cNvPr id="4" name="Slide Number Placeholder 3"/>
          <p:cNvSpPr>
            <a:spLocks noGrp="1"/>
          </p:cNvSpPr>
          <p:nvPr>
            <p:ph type="sldNum" sz="quarter" idx="5"/>
          </p:nvPr>
        </p:nvSpPr>
        <p:spPr/>
        <p:txBody>
          <a:bodyPr/>
          <a:lstStyle/>
          <a:p>
            <a:fld id="{F9F08466-AEA7-4FC0-9459-6A32F61DA297}" type="slidenum">
              <a:rPr lang="en-US" smtClean="0"/>
              <a:pPr/>
              <a:t>13</a:t>
            </a:fld>
            <a:endParaRPr lang="en-US" dirty="0"/>
          </a:p>
        </p:txBody>
      </p:sp>
    </p:spTree>
    <p:extLst>
      <p:ext uri="{BB962C8B-B14F-4D97-AF65-F5344CB8AC3E}">
        <p14:creationId xmlns:p14="http://schemas.microsoft.com/office/powerpoint/2010/main" val="22185550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at the stomach contents of trout, you’ll often see bigger fish coughing up other fish and large terrestrial organisms. Trout streams can often be relatively simple fish communities, with trout often one of the only species present. In those systems, other trout can sometimes be the only option. MN DNR has been working </a:t>
            </a:r>
            <a:r>
              <a:rPr lang="en-US" dirty="0" err="1"/>
              <a:t>ot</a:t>
            </a:r>
            <a:r>
              <a:rPr lang="en-US" dirty="0"/>
              <a:t> reintroduce sculpins to suitable streams where they can serve as an alternative prey item for large trout. However, the streams where other fish are most abundant are the ones where a diverse fish community is found, and those tend to be streams where water temperatures are not as cold. More on that later.</a:t>
            </a:r>
          </a:p>
        </p:txBody>
      </p:sp>
      <p:sp>
        <p:nvSpPr>
          <p:cNvPr id="4" name="Slide Number Placeholder 3"/>
          <p:cNvSpPr>
            <a:spLocks noGrp="1"/>
          </p:cNvSpPr>
          <p:nvPr>
            <p:ph type="sldNum" sz="quarter" idx="5"/>
          </p:nvPr>
        </p:nvSpPr>
        <p:spPr/>
        <p:txBody>
          <a:bodyPr/>
          <a:lstStyle/>
          <a:p>
            <a:fld id="{F9F08466-AEA7-4FC0-9459-6A32F61DA297}" type="slidenum">
              <a:rPr lang="en-US" smtClean="0"/>
              <a:pPr/>
              <a:t>14</a:t>
            </a:fld>
            <a:endParaRPr lang="en-US" dirty="0"/>
          </a:p>
        </p:txBody>
      </p:sp>
    </p:spTree>
    <p:extLst>
      <p:ext uri="{BB962C8B-B14F-4D97-AF65-F5344CB8AC3E}">
        <p14:creationId xmlns:p14="http://schemas.microsoft.com/office/powerpoint/2010/main" val="40447847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F08466-AEA7-4FC0-9459-6A32F61DA297}" type="slidenum">
              <a:rPr lang="en-US" smtClean="0"/>
              <a:pPr/>
              <a:t>15</a:t>
            </a:fld>
            <a:endParaRPr lang="en-US" dirty="0"/>
          </a:p>
        </p:txBody>
      </p:sp>
    </p:spTree>
    <p:extLst>
      <p:ext uri="{BB962C8B-B14F-4D97-AF65-F5344CB8AC3E}">
        <p14:creationId xmlns:p14="http://schemas.microsoft.com/office/powerpoint/2010/main" val="13334487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Bioenergetics looks at how much energy fish consume and use on basic life processes, and how much is left for growth and reproduction. Trout are cold blooded organisms whose metabolism is controlled by environmental temperatures. Laboratory studies have looked at trout growth under different temperatures, and for brown trout that is around 13-14 degrees C (55-57 degrees F). </a:t>
            </a:r>
          </a:p>
        </p:txBody>
      </p:sp>
      <p:sp>
        <p:nvSpPr>
          <p:cNvPr id="4" name="Slide Number Placeholder 3"/>
          <p:cNvSpPr>
            <a:spLocks noGrp="1"/>
          </p:cNvSpPr>
          <p:nvPr>
            <p:ph type="sldNum" sz="quarter" idx="5"/>
          </p:nvPr>
        </p:nvSpPr>
        <p:spPr/>
        <p:txBody>
          <a:bodyPr/>
          <a:lstStyle/>
          <a:p>
            <a:fld id="{F9F08466-AEA7-4FC0-9459-6A32F61DA297}" type="slidenum">
              <a:rPr lang="en-US" smtClean="0"/>
              <a:pPr/>
              <a:t>16</a:t>
            </a:fld>
            <a:endParaRPr lang="en-US" dirty="0"/>
          </a:p>
        </p:txBody>
      </p:sp>
    </p:spTree>
    <p:extLst>
      <p:ext uri="{BB962C8B-B14F-4D97-AF65-F5344CB8AC3E}">
        <p14:creationId xmlns:p14="http://schemas.microsoft.com/office/powerpoint/2010/main" val="23478775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that optimal growth temperature depends on what the trout are eating. In this study, trout were fed either invertebrates (bottom solid line) or other fish (solid top line). You can see that trout grew much faster at all temperatures on a diet of fish, and that the optimal temperature for growth has higher, about 17 degrees C (63 F). The sweet spot for maximizing energy gain is higher because the increase in energy consumed outweighs the extra energy they expend at warmer temps. Activity level is higher at warmer temps, so they eat more prey items to overcome the higher amount of energy used.</a:t>
            </a:r>
          </a:p>
        </p:txBody>
      </p:sp>
      <p:sp>
        <p:nvSpPr>
          <p:cNvPr id="4" name="Slide Number Placeholder 3"/>
          <p:cNvSpPr>
            <a:spLocks noGrp="1"/>
          </p:cNvSpPr>
          <p:nvPr>
            <p:ph type="sldNum" sz="quarter" idx="5"/>
          </p:nvPr>
        </p:nvSpPr>
        <p:spPr/>
        <p:txBody>
          <a:bodyPr/>
          <a:lstStyle/>
          <a:p>
            <a:fld id="{F9F08466-AEA7-4FC0-9459-6A32F61DA297}" type="slidenum">
              <a:rPr lang="en-US" smtClean="0"/>
              <a:pPr/>
              <a:t>17</a:t>
            </a:fld>
            <a:endParaRPr lang="en-US" dirty="0"/>
          </a:p>
        </p:txBody>
      </p:sp>
    </p:spTree>
    <p:extLst>
      <p:ext uri="{BB962C8B-B14F-4D97-AF65-F5344CB8AC3E}">
        <p14:creationId xmlns:p14="http://schemas.microsoft.com/office/powerpoint/2010/main" val="294647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MN DNR did some bioenergetics work on a number of streams. Streams with fast growth rates (line with square points) tended to be warmer in summer and colder in winter than slow growth streams (line with triangle points). Note that the fastest growing streams are closer to the laboratory optimal temperatures in summer than the slow growing ones.</a:t>
            </a:r>
          </a:p>
        </p:txBody>
      </p:sp>
      <p:sp>
        <p:nvSpPr>
          <p:cNvPr id="4" name="Slide Number Placeholder 3"/>
          <p:cNvSpPr>
            <a:spLocks noGrp="1"/>
          </p:cNvSpPr>
          <p:nvPr>
            <p:ph type="sldNum" sz="quarter" idx="5"/>
          </p:nvPr>
        </p:nvSpPr>
        <p:spPr/>
        <p:txBody>
          <a:bodyPr/>
          <a:lstStyle/>
          <a:p>
            <a:fld id="{F9F08466-AEA7-4FC0-9459-6A32F61DA297}" type="slidenum">
              <a:rPr lang="en-US" smtClean="0"/>
              <a:pPr/>
              <a:t>18</a:t>
            </a:fld>
            <a:endParaRPr lang="en-US" dirty="0"/>
          </a:p>
        </p:txBody>
      </p:sp>
    </p:spTree>
    <p:extLst>
      <p:ext uri="{BB962C8B-B14F-4D97-AF65-F5344CB8AC3E}">
        <p14:creationId xmlns:p14="http://schemas.microsoft.com/office/powerpoint/2010/main" val="20492217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the list of streams they studied. Slow growing sites on the top, fast growing sites on the bottom. They measured several other potential variables, but the only differences that stand out are that the faster growing streams tend to be warmer and the slower growing ones tend to be colder. The other difference I see is that the faster growing streams have more habitat for 1-2 year old trout than the slowest growing ones.</a:t>
            </a:r>
          </a:p>
        </p:txBody>
      </p:sp>
      <p:sp>
        <p:nvSpPr>
          <p:cNvPr id="4" name="Slide Number Placeholder 3"/>
          <p:cNvSpPr>
            <a:spLocks noGrp="1"/>
          </p:cNvSpPr>
          <p:nvPr>
            <p:ph type="sldNum" sz="quarter" idx="5"/>
          </p:nvPr>
        </p:nvSpPr>
        <p:spPr/>
        <p:txBody>
          <a:bodyPr/>
          <a:lstStyle/>
          <a:p>
            <a:fld id="{F9F08466-AEA7-4FC0-9459-6A32F61DA297}" type="slidenum">
              <a:rPr lang="en-US" smtClean="0"/>
              <a:pPr/>
              <a:t>19</a:t>
            </a:fld>
            <a:endParaRPr lang="en-US" dirty="0"/>
          </a:p>
        </p:txBody>
      </p:sp>
    </p:spTree>
    <p:extLst>
      <p:ext uri="{BB962C8B-B14F-4D97-AF65-F5344CB8AC3E}">
        <p14:creationId xmlns:p14="http://schemas.microsoft.com/office/powerpoint/2010/main" val="25811353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about harvest? Here’s a shameless inclusion of my now 20 year old son with his first trout. You can probably guess from the setting that they did not go back in the stream. They were also delicious! MN DNR has attempted to use special regulations as a means to grow large trout. That includes some minimum size limits, so slot limits and some catch and release only streams. We really haven’t seen much difference in those streams from those with statewide regulations. Why? It might in part be that not many people harvest trout anymore, even when they have the opportunity. I can also say that large trout are pretty rare, even in our best streams. That makes it tough to move the needle noticeably. Finally, I think that habitat, both water temperature and the physical conditions in the stream, are probably more important than harvest in determining where large trout are found. People sometimes ask if harvesting some small to medium-sized trout is helpful or harmful to </a:t>
            </a:r>
            <a:r>
              <a:rPr lang="en-US" dirty="0" err="1"/>
              <a:t>growning</a:t>
            </a:r>
            <a:r>
              <a:rPr lang="en-US" dirty="0"/>
              <a:t> large trout. My take is that for a stream with good densities of trout, harvest will certainly not hurt the large trout potential of that stream. I can’t say with confidence it well help, but it won’t hurt. For streams where trout densities are low, or when it comes to the harvest of large trout themselves, I think harvest can hurt the abundance of large trout. I trust that most folks in the room know the difference between those types of streams and can safely decide where it is just fine to take some trout home to eat if they choose. I also think we may have gone a little too far in our catch and release ethic to the point where there is a stigma around harvesting trout. I think there’s room in our many of trout streams for more anglers to harvest a few trout without causing any harm.</a:t>
            </a:r>
          </a:p>
        </p:txBody>
      </p:sp>
      <p:sp>
        <p:nvSpPr>
          <p:cNvPr id="4" name="Slide Number Placeholder 3"/>
          <p:cNvSpPr>
            <a:spLocks noGrp="1"/>
          </p:cNvSpPr>
          <p:nvPr>
            <p:ph type="sldNum" sz="quarter" idx="5"/>
          </p:nvPr>
        </p:nvSpPr>
        <p:spPr/>
        <p:txBody>
          <a:bodyPr/>
          <a:lstStyle/>
          <a:p>
            <a:fld id="{F9F08466-AEA7-4FC0-9459-6A32F61DA297}" type="slidenum">
              <a:rPr lang="en-US" smtClean="0"/>
              <a:pPr/>
              <a:t>20</a:t>
            </a:fld>
            <a:endParaRPr lang="en-US" dirty="0"/>
          </a:p>
        </p:txBody>
      </p:sp>
    </p:spTree>
    <p:extLst>
      <p:ext uri="{BB962C8B-B14F-4D97-AF65-F5344CB8AC3E}">
        <p14:creationId xmlns:p14="http://schemas.microsoft.com/office/powerpoint/2010/main" val="29284367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Fish have some basic needs, just like all of us. The want to be safe from getting killed, they need things to eat, and they need places to live. The places they choose to live incorporate the other two. Living in a flowing water environment, they also need to balance the energy required to find food with the energy they take in, which influences habitat choices as well. A fish could sit in the swiftly flowing riffle on the right and have lots of food go drifting by, but would spend a lot of energy doing it and be vulnerable to being eaten. They could sit in the slowest part of the pool and not spend much energy but not have many options to eat. Finding habitats that are out of the current but near enough to it to dart out and grab food items often represents the sweet spot for trout.</a:t>
            </a:r>
          </a:p>
        </p:txBody>
      </p:sp>
      <p:sp>
        <p:nvSpPr>
          <p:cNvPr id="4" name="Slide Number Placeholder 3"/>
          <p:cNvSpPr>
            <a:spLocks noGrp="1"/>
          </p:cNvSpPr>
          <p:nvPr>
            <p:ph type="sldNum" sz="quarter" idx="5"/>
          </p:nvPr>
        </p:nvSpPr>
        <p:spPr/>
        <p:txBody>
          <a:bodyPr/>
          <a:lstStyle/>
          <a:p>
            <a:fld id="{F9F08466-AEA7-4FC0-9459-6A32F61DA297}" type="slidenum">
              <a:rPr lang="en-US" smtClean="0"/>
              <a:pPr/>
              <a:t>3</a:t>
            </a:fld>
            <a:endParaRPr lang="en-US" dirty="0"/>
          </a:p>
        </p:txBody>
      </p:sp>
    </p:spTree>
    <p:extLst>
      <p:ext uri="{BB962C8B-B14F-4D97-AF65-F5344CB8AC3E}">
        <p14:creationId xmlns:p14="http://schemas.microsoft.com/office/powerpoint/2010/main" val="32676681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my take home messages from the talk. Large trout tend to be found in our bigger streams that often are a little warmer and have a more diverse fish community. They are found in the deeper pool that also have other cover elements. Although large trout also eat aquatic insects, especially in a hatch of a larger species, they also like to eat fish and terrestrial prey. Visit that streamer box once in awhile if you want to target big fish! Finally, visit some of our non-classic trout waters and give them a try. Streams like Bear Creek or the South Branch of the Root hold some big trout, but you might also catch a bonus smallmouth bass! Fishing in the vicinity of the mouths of other trout streams on the Root can be productive, as can fishing the lower reaches of tributary streams where fish can move in and out of the bigger water. Hopefully this talk about big fish has given you some things to dream about this winter, or maybe even inspired you to go out and fish this winter! </a:t>
            </a:r>
          </a:p>
        </p:txBody>
      </p:sp>
      <p:sp>
        <p:nvSpPr>
          <p:cNvPr id="4" name="Slide Number Placeholder 3"/>
          <p:cNvSpPr>
            <a:spLocks noGrp="1"/>
          </p:cNvSpPr>
          <p:nvPr>
            <p:ph type="sldNum" sz="quarter" idx="5"/>
          </p:nvPr>
        </p:nvSpPr>
        <p:spPr/>
        <p:txBody>
          <a:bodyPr/>
          <a:lstStyle/>
          <a:p>
            <a:fld id="{F9F08466-AEA7-4FC0-9459-6A32F61DA297}" type="slidenum">
              <a:rPr lang="en-US" smtClean="0"/>
              <a:pPr/>
              <a:t>21</a:t>
            </a:fld>
            <a:endParaRPr lang="en-US" dirty="0"/>
          </a:p>
        </p:txBody>
      </p:sp>
    </p:spTree>
    <p:extLst>
      <p:ext uri="{BB962C8B-B14F-4D97-AF65-F5344CB8AC3E}">
        <p14:creationId xmlns:p14="http://schemas.microsoft.com/office/powerpoint/2010/main" val="37903931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Thanks for the invite. Time for questions!</a:t>
            </a:r>
          </a:p>
        </p:txBody>
      </p:sp>
      <p:sp>
        <p:nvSpPr>
          <p:cNvPr id="4" name="Slide Number Placeholder 3"/>
          <p:cNvSpPr>
            <a:spLocks noGrp="1"/>
          </p:cNvSpPr>
          <p:nvPr>
            <p:ph type="sldNum" sz="quarter" idx="10"/>
          </p:nvPr>
        </p:nvSpPr>
        <p:spPr/>
        <p:txBody>
          <a:bodyPr/>
          <a:lstStyle/>
          <a:p>
            <a:fld id="{F9F08466-AEA7-4FC0-9459-6A32F61DA297}" type="slidenum">
              <a:rPr lang="en-US" smtClean="0"/>
              <a:pPr/>
              <a:t>22</a:t>
            </a:fld>
            <a:endParaRPr lang="en-US" dirty="0"/>
          </a:p>
        </p:txBody>
      </p:sp>
    </p:spTree>
    <p:extLst>
      <p:ext uri="{BB962C8B-B14F-4D97-AF65-F5344CB8AC3E}">
        <p14:creationId xmlns:p14="http://schemas.microsoft.com/office/powerpoint/2010/main" val="3809185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focus on summer? Fish tend to stay in the same location all summer. Time where most growth occurs.</a:t>
            </a:r>
          </a:p>
        </p:txBody>
      </p:sp>
      <p:sp>
        <p:nvSpPr>
          <p:cNvPr id="4" name="Slide Number Placeholder 3"/>
          <p:cNvSpPr>
            <a:spLocks noGrp="1"/>
          </p:cNvSpPr>
          <p:nvPr>
            <p:ph type="sldNum" sz="quarter" idx="5"/>
          </p:nvPr>
        </p:nvSpPr>
        <p:spPr/>
        <p:txBody>
          <a:bodyPr/>
          <a:lstStyle/>
          <a:p>
            <a:fld id="{F9F08466-AEA7-4FC0-9459-6A32F61DA297}" type="slidenum">
              <a:rPr lang="en-US" smtClean="0"/>
              <a:pPr/>
              <a:t>4</a:t>
            </a:fld>
            <a:endParaRPr lang="en-US" dirty="0"/>
          </a:p>
        </p:txBody>
      </p:sp>
    </p:spTree>
    <p:extLst>
      <p:ext uri="{BB962C8B-B14F-4D97-AF65-F5344CB8AC3E}">
        <p14:creationId xmlns:p14="http://schemas.microsoft.com/office/powerpoint/2010/main" val="22307836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Large trout habitat preferences, from Dieterman et al. 2006</a:t>
            </a:r>
          </a:p>
        </p:txBody>
      </p:sp>
      <p:sp>
        <p:nvSpPr>
          <p:cNvPr id="4" name="Slide Number Placeholder 3"/>
          <p:cNvSpPr>
            <a:spLocks noGrp="1"/>
          </p:cNvSpPr>
          <p:nvPr>
            <p:ph type="sldNum" sz="quarter" idx="5"/>
          </p:nvPr>
        </p:nvSpPr>
        <p:spPr/>
        <p:txBody>
          <a:bodyPr/>
          <a:lstStyle/>
          <a:p>
            <a:fld id="{F9F08466-AEA7-4FC0-9459-6A32F61DA297}" type="slidenum">
              <a:rPr lang="en-US" smtClean="0"/>
              <a:pPr/>
              <a:t>5</a:t>
            </a:fld>
            <a:endParaRPr lang="en-US" dirty="0"/>
          </a:p>
        </p:txBody>
      </p:sp>
    </p:spTree>
    <p:extLst>
      <p:ext uri="{BB962C8B-B14F-4D97-AF65-F5344CB8AC3E}">
        <p14:creationId xmlns:p14="http://schemas.microsoft.com/office/powerpoint/2010/main" val="31366258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DNR habitat projects try to create habitat for large trout as a part of most projects, among a diversity of habitats. Narrowed streams encourage scour and deeper pools. We also leave or add large wood habitat features to provide cover. This streamside tree’s roots were left in place, but the trunk was cut off and the stump ground so that it will not catch more woody debris and potentially cause bank failure. We still also use artificial cover structures like skyhooks on occasion, but we have significantly reduced their use because they are more prone to failure than other structures that large trout will also use.</a:t>
            </a:r>
          </a:p>
        </p:txBody>
      </p:sp>
      <p:sp>
        <p:nvSpPr>
          <p:cNvPr id="4" name="Slide Number Placeholder 3"/>
          <p:cNvSpPr>
            <a:spLocks noGrp="1"/>
          </p:cNvSpPr>
          <p:nvPr>
            <p:ph type="sldNum" sz="quarter" idx="5"/>
          </p:nvPr>
        </p:nvSpPr>
        <p:spPr/>
        <p:txBody>
          <a:bodyPr/>
          <a:lstStyle/>
          <a:p>
            <a:fld id="{F9F08466-AEA7-4FC0-9459-6A32F61DA297}" type="slidenum">
              <a:rPr lang="en-US" smtClean="0"/>
              <a:pPr/>
              <a:t>6</a:t>
            </a:fld>
            <a:endParaRPr lang="en-US" dirty="0"/>
          </a:p>
        </p:txBody>
      </p:sp>
    </p:spTree>
    <p:extLst>
      <p:ext uri="{BB962C8B-B14F-4D97-AF65-F5344CB8AC3E}">
        <p14:creationId xmlns:p14="http://schemas.microsoft.com/office/powerpoint/2010/main" val="8942080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Large cover rocks on the bottom pools are commonly used. Riprap along far bank has been covered by dirt and </a:t>
            </a:r>
            <a:r>
              <a:rPr lang="en-US" dirty="0" err="1"/>
              <a:t>hydormulch</a:t>
            </a:r>
            <a:r>
              <a:rPr lang="en-US" dirty="0"/>
              <a:t> to encourage revegetation to provide some overhanding cover and terrestrial insect production. </a:t>
            </a:r>
          </a:p>
        </p:txBody>
      </p:sp>
      <p:sp>
        <p:nvSpPr>
          <p:cNvPr id="4" name="Slide Number Placeholder 3"/>
          <p:cNvSpPr>
            <a:spLocks noGrp="1"/>
          </p:cNvSpPr>
          <p:nvPr>
            <p:ph type="sldNum" sz="quarter" idx="5"/>
          </p:nvPr>
        </p:nvSpPr>
        <p:spPr/>
        <p:txBody>
          <a:bodyPr/>
          <a:lstStyle/>
          <a:p>
            <a:fld id="{F9F08466-AEA7-4FC0-9459-6A32F61DA297}" type="slidenum">
              <a:rPr lang="en-US" smtClean="0"/>
              <a:pPr/>
              <a:t>7</a:t>
            </a:fld>
            <a:endParaRPr lang="en-US" dirty="0"/>
          </a:p>
        </p:txBody>
      </p:sp>
    </p:spTree>
    <p:extLst>
      <p:ext uri="{BB962C8B-B14F-4D97-AF65-F5344CB8AC3E}">
        <p14:creationId xmlns:p14="http://schemas.microsoft.com/office/powerpoint/2010/main" val="36767585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Deep pools depend on high flows to periodically scour them out. </a:t>
            </a:r>
          </a:p>
        </p:txBody>
      </p:sp>
      <p:sp>
        <p:nvSpPr>
          <p:cNvPr id="4" name="Slide Number Placeholder 3"/>
          <p:cNvSpPr>
            <a:spLocks noGrp="1"/>
          </p:cNvSpPr>
          <p:nvPr>
            <p:ph type="sldNum" sz="quarter" idx="5"/>
          </p:nvPr>
        </p:nvSpPr>
        <p:spPr/>
        <p:txBody>
          <a:bodyPr/>
          <a:lstStyle/>
          <a:p>
            <a:fld id="{F9F08466-AEA7-4FC0-9459-6A32F61DA297}" type="slidenum">
              <a:rPr lang="en-US" smtClean="0"/>
              <a:pPr/>
              <a:t>8</a:t>
            </a:fld>
            <a:endParaRPr lang="en-US" dirty="0"/>
          </a:p>
        </p:txBody>
      </p:sp>
    </p:spTree>
    <p:extLst>
      <p:ext uri="{BB962C8B-B14F-4D97-AF65-F5344CB8AC3E}">
        <p14:creationId xmlns:p14="http://schemas.microsoft.com/office/powerpoint/2010/main" val="31224064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occasional major flood can dramatically reset habitat, such as this riffle and pool created in Whitewater State Park during the 2007 flood. Some features such as large scour pools will gradually disappear as sediment rearranges under a more normal flow regime.</a:t>
            </a:r>
          </a:p>
        </p:txBody>
      </p:sp>
      <p:sp>
        <p:nvSpPr>
          <p:cNvPr id="4" name="Slide Number Placeholder 3"/>
          <p:cNvSpPr>
            <a:spLocks noGrp="1"/>
          </p:cNvSpPr>
          <p:nvPr>
            <p:ph type="sldNum" sz="quarter" idx="5"/>
          </p:nvPr>
        </p:nvSpPr>
        <p:spPr/>
        <p:txBody>
          <a:bodyPr/>
          <a:lstStyle/>
          <a:p>
            <a:fld id="{F9F08466-AEA7-4FC0-9459-6A32F61DA297}" type="slidenum">
              <a:rPr lang="en-US" smtClean="0"/>
              <a:pPr/>
              <a:t>9</a:t>
            </a:fld>
            <a:endParaRPr lang="en-US" dirty="0"/>
          </a:p>
        </p:txBody>
      </p:sp>
    </p:spTree>
    <p:extLst>
      <p:ext uri="{BB962C8B-B14F-4D97-AF65-F5344CB8AC3E}">
        <p14:creationId xmlns:p14="http://schemas.microsoft.com/office/powerpoint/2010/main" val="33750271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MN DNR staff have noticed during this year’s electrofishing runs at some of our recurring stations that pools are not as deep as in past years. This probably reflects some filling of pools and a lack of scour due to drought years in the 2022 and 2023. </a:t>
            </a:r>
          </a:p>
        </p:txBody>
      </p:sp>
      <p:sp>
        <p:nvSpPr>
          <p:cNvPr id="4" name="Slide Number Placeholder 3"/>
          <p:cNvSpPr>
            <a:spLocks noGrp="1"/>
          </p:cNvSpPr>
          <p:nvPr>
            <p:ph type="sldNum" sz="quarter" idx="5"/>
          </p:nvPr>
        </p:nvSpPr>
        <p:spPr/>
        <p:txBody>
          <a:bodyPr/>
          <a:lstStyle/>
          <a:p>
            <a:fld id="{F9F08466-AEA7-4FC0-9459-6A32F61DA297}" type="slidenum">
              <a:rPr lang="en-US" smtClean="0"/>
              <a:pPr/>
              <a:t>10</a:t>
            </a:fld>
            <a:endParaRPr lang="en-US" dirty="0"/>
          </a:p>
        </p:txBody>
      </p:sp>
    </p:spTree>
    <p:extLst>
      <p:ext uri="{BB962C8B-B14F-4D97-AF65-F5344CB8AC3E}">
        <p14:creationId xmlns:p14="http://schemas.microsoft.com/office/powerpoint/2010/main" val="10674562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Logo)">
    <p:bg bwMode="gray">
      <p:bgPr>
        <a:solidFill>
          <a:schemeClr val="bg1"/>
        </a:solidFill>
        <a:effectLst/>
      </p:bgPr>
    </p:bg>
    <p:spTree>
      <p:nvGrpSpPr>
        <p:cNvPr id="1" name=""/>
        <p:cNvGrpSpPr/>
        <p:nvPr/>
      </p:nvGrpSpPr>
      <p:grpSpPr>
        <a:xfrm>
          <a:off x="0" y="0"/>
          <a:ext cx="0" cy="0"/>
          <a:chOff x="0" y="0"/>
          <a:chExt cx="0" cy="0"/>
        </a:xfrm>
      </p:grpSpPr>
      <p:sp>
        <p:nvSpPr>
          <p:cNvPr id="10" name="Rectangle 1"/>
          <p:cNvSpPr txBox="1">
            <a:spLocks/>
          </p:cNvSpPr>
          <p:nvPr userDrawn="1"/>
        </p:nvSpPr>
        <p:spPr bwMode="black">
          <a:xfrm>
            <a:off x="0" y="4092602"/>
            <a:ext cx="12192000" cy="1295182"/>
          </a:xfrm>
          <a:prstGeom prst="rect">
            <a:avLst/>
          </a:prstGeom>
          <a:solidFill>
            <a:schemeClr val="accent1"/>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dirty="0"/>
          </a:p>
        </p:txBody>
      </p:sp>
      <p:sp>
        <p:nvSpPr>
          <p:cNvPr id="12" name="Title 2"/>
          <p:cNvSpPr>
            <a:spLocks noGrp="1"/>
          </p:cNvSpPr>
          <p:nvPr>
            <p:ph type="ctrTitle" hasCustomPrompt="1"/>
          </p:nvPr>
        </p:nvSpPr>
        <p:spPr bwMode="white">
          <a:xfrm>
            <a:off x="266700" y="4092602"/>
            <a:ext cx="11658600" cy="1295182"/>
          </a:xfrm>
          <a:noFill/>
        </p:spPr>
        <p:txBody>
          <a:bodyPr wrap="square" lIns="182880" tIns="91440" rIns="182880" bIns="91440" anchor="ctr">
            <a:normAutofit/>
          </a:bodyPr>
          <a:lstStyle>
            <a:lvl1pPr algn="ctr">
              <a:defRPr sz="3600">
                <a:solidFill>
                  <a:schemeClr val="bg1"/>
                </a:solidFill>
              </a:defRPr>
            </a:lvl1pPr>
          </a:lstStyle>
          <a:p>
            <a:r>
              <a:rPr lang="en-US" dirty="0"/>
              <a:t>Click to enter the slideshow title</a:t>
            </a:r>
          </a:p>
        </p:txBody>
      </p:sp>
      <p:sp>
        <p:nvSpPr>
          <p:cNvPr id="3" name="Rectangle 3"/>
          <p:cNvSpPr/>
          <p:nvPr userDrawn="1"/>
        </p:nvSpPr>
        <p:spPr bwMode="white">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6" name="Text Placeholder 4"/>
          <p:cNvSpPr>
            <a:spLocks noGrp="1"/>
          </p:cNvSpPr>
          <p:nvPr>
            <p:ph type="body" sz="quarter" idx="17" hasCustomPrompt="1"/>
          </p:nvPr>
        </p:nvSpPr>
        <p:spPr bwMode="black">
          <a:xfrm>
            <a:off x="838200" y="5644883"/>
            <a:ext cx="10515600" cy="711465"/>
          </a:xfrm>
        </p:spPr>
        <p:txBody>
          <a:bodyPr>
            <a:normAutofit/>
          </a:bodyPr>
          <a:lstStyle>
            <a:lvl1pPr marL="0" indent="0" algn="ctr">
              <a:buNone/>
              <a:defRPr sz="2400">
                <a:solidFill>
                  <a:schemeClr val="tx2"/>
                </a:solidFill>
              </a:defRPr>
            </a:lvl1pPr>
          </a:lstStyle>
          <a:p>
            <a:pPr lvl="0"/>
            <a:r>
              <a:rPr lang="en-US" dirty="0" err="1"/>
              <a:t>Firstname</a:t>
            </a:r>
            <a:r>
              <a:rPr lang="en-US" dirty="0"/>
              <a:t> </a:t>
            </a:r>
            <a:r>
              <a:rPr lang="en-US" dirty="0" err="1"/>
              <a:t>Lastname</a:t>
            </a:r>
            <a:r>
              <a:rPr lang="en-US" dirty="0"/>
              <a:t> | Job Title</a:t>
            </a:r>
          </a:p>
        </p:txBody>
      </p:sp>
      <p:sp>
        <p:nvSpPr>
          <p:cNvPr id="18" name="Date Placeholder 5"/>
          <p:cNvSpPr>
            <a:spLocks noGrp="1"/>
          </p:cNvSpPr>
          <p:nvPr>
            <p:ph type="dt" sz="half" idx="15"/>
          </p:nvPr>
        </p:nvSpPr>
        <p:spPr bwMode="black"/>
        <p:txBody>
          <a:bodyPr/>
          <a:lstStyle/>
          <a:p>
            <a:fld id="{D7ED242C-24FB-43A0-BCB6-43756FC812F6}" type="datetime1">
              <a:rPr lang="en-US" smtClean="0"/>
              <a:t>12/20/23</a:t>
            </a:fld>
            <a:endParaRPr lang="en-US" dirty="0"/>
          </a:p>
        </p:txBody>
      </p:sp>
      <p:sp>
        <p:nvSpPr>
          <p:cNvPr id="9"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19" name="Slide Number Placeholder 7"/>
          <p:cNvSpPr>
            <a:spLocks noGrp="1"/>
          </p:cNvSpPr>
          <p:nvPr>
            <p:ph type="sldNum" sz="quarter" idx="16"/>
          </p:nvPr>
        </p:nvSpPr>
        <p:spPr bwMode="black"/>
        <p:txBody>
          <a:bodyPr/>
          <a:lstStyle/>
          <a:p>
            <a:fld id="{48F63A3B-78C7-47BE-AE5E-E10140E04643}" type="slidenum">
              <a:rPr lang="en-US" smtClean="0"/>
              <a:pPr/>
              <a:t>‹#›</a:t>
            </a:fld>
            <a:endParaRPr lang="en-US" dirty="0"/>
          </a:p>
        </p:txBody>
      </p:sp>
      <p:pic>
        <p:nvPicPr>
          <p:cNvPr id="13" name="Graphic 8" descr="Minnesota Department of Natural Resources logo">
            <a:extLst>
              <a:ext uri="{FF2B5EF4-FFF2-40B4-BE49-F238E27FC236}">
                <a16:creationId xmlns:a16="http://schemas.microsoft.com/office/drawing/2014/main" id="{42349561-5F62-42F4-B212-FA53CED7E224}"/>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047470" y="1852766"/>
            <a:ext cx="6097061" cy="616556"/>
          </a:xfrm>
          <a:prstGeom prst="rect">
            <a:avLst/>
          </a:prstGeom>
        </p:spPr>
      </p:pic>
    </p:spTree>
    <p:extLst>
      <p:ext uri="{BB962C8B-B14F-4D97-AF65-F5344CB8AC3E}">
        <p14:creationId xmlns:p14="http://schemas.microsoft.com/office/powerpoint/2010/main" val="3368119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Solid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endParaRPr lang="en-US" dirty="0"/>
          </a:p>
        </p:txBody>
      </p:sp>
      <p:sp>
        <p:nvSpPr>
          <p:cNvPr id="5" name="Content Placeholder 2"/>
          <p:cNvSpPr>
            <a:spLocks noGrp="1"/>
          </p:cNvSpPr>
          <p:nvPr>
            <p:ph sz="quarter" idx="10"/>
          </p:nvPr>
        </p:nvSpPr>
        <p:spPr bwMode="white">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12/20/23</a:t>
            </a:fld>
            <a:endParaRPr lang="en-US" dirty="0"/>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dirty="0"/>
              <a:t>Optional Tagline Goes Here </a:t>
            </a:r>
            <a:r>
              <a:rPr lang="en-US" dirty="0">
                <a:solidFill>
                  <a:schemeClr val="accent2"/>
                </a:solidFill>
              </a:rPr>
              <a:t>|</a:t>
            </a:r>
            <a:r>
              <a:rPr lang="en-US" dirty="0"/>
              <a:t> mn.gov/</a:t>
            </a:r>
            <a:r>
              <a:rPr lang="en-US" dirty="0" err="1"/>
              <a:t>websiteurl</a:t>
            </a:r>
            <a:endParaRPr lang="en-US" dirty="0"/>
          </a:p>
        </p:txBody>
      </p:sp>
      <p:sp>
        <p:nvSpPr>
          <p:cNvPr id="9" name="Slide Number Placeholder 5"/>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7679810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Solid Blue)">
    <p:bg bwMode="black">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endParaRPr lang="en-US" dirty="0"/>
          </a:p>
        </p:txBody>
      </p:sp>
      <p:sp>
        <p:nvSpPr>
          <p:cNvPr id="5" name="Content Placeholder 2"/>
          <p:cNvSpPr>
            <a:spLocks noGrp="1"/>
          </p:cNvSpPr>
          <p:nvPr>
            <p:ph sz="quarter" idx="10"/>
          </p:nvPr>
        </p:nvSpPr>
        <p:spPr bwMode="white">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0257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Solid Light Gray)">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endParaRPr lang="en-US" dirty="0"/>
          </a:p>
        </p:txBody>
      </p:sp>
      <p:sp>
        <p:nvSpPr>
          <p:cNvPr id="5" name="Content Placeholder 2"/>
          <p:cNvSpPr>
            <a:spLocks noGrp="1"/>
          </p:cNvSpPr>
          <p:nvPr>
            <p:ph sz="quarter" idx="10"/>
          </p:nvPr>
        </p:nvSpPr>
        <p:spPr bwMode="gray">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3"/>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4868D85E-9AAE-43DE-B77A-6CCC9C16CBEC}" type="datetime1">
              <a:rPr lang="en-US" smtClean="0"/>
              <a:t>12/20/23</a:t>
            </a:fld>
            <a:endParaRPr lang="en-US" dirty="0"/>
          </a:p>
        </p:txBody>
      </p:sp>
      <p:sp>
        <p:nvSpPr>
          <p:cNvPr id="11"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10" name="Slide Number Placeholder 5"/>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8248708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Solid White, Image)">
    <p:bg bwMode="black">
      <p:bgPr>
        <a:solidFill>
          <a:schemeClr val="bg1"/>
        </a:solid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endParaRPr lang="en-US" dirty="0"/>
          </a:p>
        </p:txBody>
      </p:sp>
      <p:sp>
        <p:nvSpPr>
          <p:cNvPr id="13" name="Content Placeholder 2"/>
          <p:cNvSpPr>
            <a:spLocks noGrp="1"/>
          </p:cNvSpPr>
          <p:nvPr>
            <p:ph sz="quarter" idx="10"/>
          </p:nvPr>
        </p:nvSpPr>
        <p:spPr bwMode="white">
          <a:xfrm>
            <a:off x="838200" y="1366345"/>
            <a:ext cx="6234953" cy="4788393"/>
          </a:xfrm>
        </p:spPr>
        <p:txBody>
          <a:bodyPr/>
          <a:lstStyle>
            <a:lvl1pPr>
              <a:buClr>
                <a:schemeClr val="tx1"/>
              </a:buClr>
              <a:defRPr>
                <a:solidFill>
                  <a:schemeClr val="tx2"/>
                </a:solidFill>
              </a:defRPr>
            </a:lvl1pPr>
            <a:lvl2pPr>
              <a:buClr>
                <a:schemeClr val="tx1"/>
              </a:buClr>
              <a:defRPr>
                <a:solidFill>
                  <a:schemeClr val="tx2"/>
                </a:solidFill>
              </a:defRPr>
            </a:lvl2pPr>
            <a:lvl3pPr>
              <a:buClr>
                <a:schemeClr val="tx1"/>
              </a:buClr>
              <a:defRPr>
                <a:solidFill>
                  <a:schemeClr val="tx2"/>
                </a:solidFill>
              </a:defRPr>
            </a:lvl3pPr>
            <a:lvl4pPr>
              <a:buClr>
                <a:schemeClr val="tx1"/>
              </a:buClr>
              <a:defRPr>
                <a:solidFill>
                  <a:schemeClr val="tx2"/>
                </a:solidFill>
              </a:defRPr>
            </a:lvl4pPr>
            <a:lvl5pPr>
              <a:buClr>
                <a:schemeClr val="tx1"/>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Picture Placeholder 3"/>
          <p:cNvSpPr>
            <a:spLocks noGrp="1"/>
          </p:cNvSpPr>
          <p:nvPr>
            <p:ph type="pic" sz="quarter" idx="13"/>
          </p:nvPr>
        </p:nvSpPr>
        <p:spPr bwMode="ltGray">
          <a:xfrm>
            <a:off x="7653566" y="1364826"/>
            <a:ext cx="4538434" cy="4538434"/>
          </a:xfrm>
        </p:spPr>
        <p:txBody>
          <a:bodyPr/>
          <a:lstStyle>
            <a:lvl1pPr>
              <a:buClr>
                <a:schemeClr val="tx1"/>
              </a:buClr>
              <a:defRPr>
                <a:solidFill>
                  <a:schemeClr val="tx2"/>
                </a:solidFill>
              </a:defRPr>
            </a:lvl1pPr>
          </a:lstStyle>
          <a:p>
            <a:r>
              <a:rPr lang="en-US"/>
              <a:t>Click icon to add picture</a:t>
            </a:r>
            <a:endParaRPr lang="en-US" dirty="0"/>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tx2"/>
                </a:solidFill>
              </a:defRPr>
            </a:lvl1pPr>
          </a:lstStyle>
          <a:p>
            <a:fld id="{F4B91AA0-3BA7-4036-A3DA-317C6C4FFA29}" type="datetime1">
              <a:rPr lang="en-US" smtClean="0"/>
              <a:pPr/>
              <a:t>12/20/23</a:t>
            </a:fld>
            <a:endParaRPr lang="en-US" dirty="0"/>
          </a:p>
        </p:txBody>
      </p:sp>
      <p:sp>
        <p:nvSpPr>
          <p:cNvPr id="7" name="Footer Placeholder 5"/>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tx1"/>
                </a:solidFill>
              </a:rPr>
              <a:t>|</a:t>
            </a:r>
            <a:r>
              <a:rPr lang="en-US" dirty="0"/>
              <a:t> mn.gov/</a:t>
            </a:r>
            <a:r>
              <a:rPr lang="en-US" dirty="0" err="1"/>
              <a:t>websiteurl</a:t>
            </a:r>
            <a:endParaRPr lang="en-US" dirty="0"/>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539269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Solid Dark, Image)">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endParaRPr lang="en-US" dirty="0"/>
          </a:p>
        </p:txBody>
      </p:sp>
      <p:sp>
        <p:nvSpPr>
          <p:cNvPr id="11" name="Content Placeholder 2"/>
          <p:cNvSpPr>
            <a:spLocks noGrp="1"/>
          </p:cNvSpPr>
          <p:nvPr>
            <p:ph sz="quarter" idx="10"/>
          </p:nvPr>
        </p:nvSpPr>
        <p:spPr bwMode="white">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3"/>
          <p:cNvSpPr>
            <a:spLocks noGrp="1"/>
          </p:cNvSpPr>
          <p:nvPr>
            <p:ph type="pic" sz="quarter" idx="13"/>
          </p:nvPr>
        </p:nvSpPr>
        <p:spPr bwMode="ltGray">
          <a:xfrm>
            <a:off x="7653566" y="1364826"/>
            <a:ext cx="4538434" cy="4538434"/>
          </a:xfrm>
        </p:spPr>
        <p:txBody>
          <a:bodyPr/>
          <a:lstStyle>
            <a:lvl1pPr>
              <a:buClr>
                <a:schemeClr val="accent2"/>
              </a:buClr>
              <a:defRPr>
                <a:solidFill>
                  <a:schemeClr val="bg1"/>
                </a:solidFill>
              </a:defRPr>
            </a:lvl1pPr>
          </a:lstStyle>
          <a:p>
            <a:r>
              <a:rPr lang="en-US"/>
              <a:t>Click icon to add picture</a:t>
            </a:r>
            <a:endParaRPr lang="en-US" dirty="0"/>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12/20/23</a:t>
            </a:fld>
            <a:endParaRPr lang="en-US" dirty="0"/>
          </a:p>
        </p:txBody>
      </p:sp>
      <p:sp>
        <p:nvSpPr>
          <p:cNvPr id="7" name="Footer Placeholder 5"/>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dirty="0"/>
              <a:t>Optional Tagline Goes Here </a:t>
            </a:r>
            <a:r>
              <a:rPr lang="en-US" dirty="0">
                <a:solidFill>
                  <a:schemeClr val="accent2"/>
                </a:solidFill>
              </a:rPr>
              <a:t>|</a:t>
            </a:r>
            <a:r>
              <a:rPr lang="en-US" dirty="0"/>
              <a:t> mn.gov/</a:t>
            </a:r>
            <a:r>
              <a:rPr lang="en-US" dirty="0" err="1"/>
              <a:t>websiteurl</a:t>
            </a:r>
            <a:endParaRPr lang="en-US" dirty="0"/>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5389878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Solid Blue, Image)">
    <p:bg bwMode="black">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endParaRPr lang="en-US" dirty="0"/>
          </a:p>
        </p:txBody>
      </p:sp>
      <p:sp>
        <p:nvSpPr>
          <p:cNvPr id="10" name="Content Placeholder 2"/>
          <p:cNvSpPr>
            <a:spLocks noGrp="1"/>
          </p:cNvSpPr>
          <p:nvPr>
            <p:ph sz="quarter" idx="10"/>
          </p:nvPr>
        </p:nvSpPr>
        <p:spPr bwMode="white">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3"/>
          <p:cNvSpPr>
            <a:spLocks noGrp="1"/>
          </p:cNvSpPr>
          <p:nvPr>
            <p:ph type="pic" sz="quarter" idx="13"/>
          </p:nvPr>
        </p:nvSpPr>
        <p:spPr bwMode="ltGray">
          <a:xfrm>
            <a:off x="7653566" y="1364826"/>
            <a:ext cx="4538434" cy="4538434"/>
          </a:xfrm>
        </p:spPr>
        <p:txBody>
          <a:bodyPr/>
          <a:lstStyle>
            <a:lvl1pPr>
              <a:buClr>
                <a:schemeClr val="accent2"/>
              </a:buClr>
              <a:defRPr>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16945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Solid Light Gray, Image)">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endParaRPr lang="en-US" dirty="0"/>
          </a:p>
        </p:txBody>
      </p:sp>
      <p:sp>
        <p:nvSpPr>
          <p:cNvPr id="7" name="Content Placeholder 2"/>
          <p:cNvSpPr>
            <a:spLocks noGrp="1"/>
          </p:cNvSpPr>
          <p:nvPr>
            <p:ph sz="quarter" idx="10"/>
          </p:nvPr>
        </p:nvSpPr>
        <p:spPr bwMode="gray">
          <a:xfrm>
            <a:off x="838200" y="1366345"/>
            <a:ext cx="6234953" cy="4788393"/>
          </a:xfrm>
        </p:spPr>
        <p:txBody>
          <a:bodyPr/>
          <a:lstStyle>
            <a:lvl1pPr>
              <a:buClr>
                <a:schemeClr val="tx1"/>
              </a:buClr>
              <a:defRPr>
                <a:solidFill>
                  <a:schemeClr val="tx2"/>
                </a:solidFill>
              </a:defRPr>
            </a:lvl1pPr>
            <a:lvl2pPr>
              <a:buClr>
                <a:schemeClr val="tx1"/>
              </a:buClr>
              <a:defRPr>
                <a:solidFill>
                  <a:schemeClr val="tx2"/>
                </a:solidFill>
              </a:defRPr>
            </a:lvl2pPr>
            <a:lvl3pPr>
              <a:buClr>
                <a:schemeClr val="tx1"/>
              </a:buClr>
              <a:defRPr>
                <a:solidFill>
                  <a:schemeClr val="tx2"/>
                </a:solidFill>
              </a:defRPr>
            </a:lvl3pPr>
            <a:lvl4pPr>
              <a:buClr>
                <a:schemeClr val="tx1"/>
              </a:buClr>
              <a:defRPr>
                <a:solidFill>
                  <a:schemeClr val="tx2"/>
                </a:solidFill>
              </a:defRPr>
            </a:lvl4pPr>
            <a:lvl5pPr>
              <a:buClr>
                <a:schemeClr val="tx1"/>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3"/>
          <p:cNvSpPr>
            <a:spLocks noGrp="1"/>
          </p:cNvSpPr>
          <p:nvPr>
            <p:ph type="pic" sz="quarter" idx="13"/>
          </p:nvPr>
        </p:nvSpPr>
        <p:spPr bwMode="gray">
          <a:xfrm>
            <a:off x="7653566" y="1364826"/>
            <a:ext cx="4538434" cy="4538434"/>
          </a:xfrm>
        </p:spPr>
        <p:txBody>
          <a:bodyPr/>
          <a:lstStyle>
            <a:lvl1pPr>
              <a:buClr>
                <a:schemeClr val="tx1"/>
              </a:buClr>
              <a:defRPr>
                <a:solidFill>
                  <a:schemeClr val="tx2"/>
                </a:solidFill>
              </a:defRPr>
            </a:lvl1pPr>
          </a:lstStyle>
          <a:p>
            <a:r>
              <a:rPr lang="en-US"/>
              <a:t>Click icon to add picture</a:t>
            </a:r>
            <a:endParaRPr lang="en-US" dirty="0"/>
          </a:p>
        </p:txBody>
      </p:sp>
      <p:sp>
        <p:nvSpPr>
          <p:cNvPr id="9" name="Date Placeholder 4"/>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4868D85E-9AAE-43DE-B77A-6CCC9C16CBEC}" type="datetime1">
              <a:rPr lang="en-US" smtClean="0"/>
              <a:t>12/20/23</a:t>
            </a:fld>
            <a:endParaRPr lang="en-US" dirty="0"/>
          </a:p>
        </p:txBody>
      </p:sp>
      <p:sp>
        <p:nvSpPr>
          <p:cNvPr id="11" name="Footer Placeholder 5"/>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10" name="Slide Number Placeholder 6"/>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9864900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am Page (4-Up Vertical)">
    <p:bg bwMode="gray">
      <p:bgPr>
        <a:solidFill>
          <a:srgbClr val="E8E8E8"/>
        </a:solidFill>
        <a:effectLst/>
      </p:bgPr>
    </p:bg>
    <p:spTree>
      <p:nvGrpSpPr>
        <p:cNvPr id="1" name=""/>
        <p:cNvGrpSpPr/>
        <p:nvPr/>
      </p:nvGrpSpPr>
      <p:grpSpPr>
        <a:xfrm>
          <a:off x="0" y="0"/>
          <a:ext cx="0" cy="0"/>
          <a:chOff x="0" y="0"/>
          <a:chExt cx="0" cy="0"/>
        </a:xfrm>
      </p:grpSpPr>
      <p:sp>
        <p:nvSpPr>
          <p:cNvPr id="22"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1"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endParaRPr lang="en-US" dirty="0"/>
          </a:p>
        </p:txBody>
      </p:sp>
      <p:sp>
        <p:nvSpPr>
          <p:cNvPr id="6" name="Picture Placeholder 3"/>
          <p:cNvSpPr>
            <a:spLocks noGrp="1"/>
          </p:cNvSpPr>
          <p:nvPr>
            <p:ph type="pic" sz="quarter" idx="13" hasCustomPrompt="1"/>
          </p:nvPr>
        </p:nvSpPr>
        <p:spPr bwMode="gray">
          <a:xfrm>
            <a:off x="806332" y="1981899"/>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7" name="Text Placeholder 4"/>
          <p:cNvSpPr>
            <a:spLocks noGrp="1"/>
          </p:cNvSpPr>
          <p:nvPr>
            <p:ph type="body" sz="quarter" idx="15" hasCustomPrompt="1"/>
          </p:nvPr>
        </p:nvSpPr>
        <p:spPr bwMode="black">
          <a:xfrm>
            <a:off x="581719" y="432139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4" name="Picture Placeholder 3">
            <a:extLst>
              <a:ext uri="{FF2B5EF4-FFF2-40B4-BE49-F238E27FC236}">
                <a16:creationId xmlns:a16="http://schemas.microsoft.com/office/drawing/2014/main" id="{4378C81C-38CA-4D22-9B63-324111B4934E}"/>
              </a:ext>
            </a:extLst>
          </p:cNvPr>
          <p:cNvSpPr>
            <a:spLocks noGrp="1"/>
          </p:cNvSpPr>
          <p:nvPr>
            <p:ph type="pic" sz="quarter" idx="22" hasCustomPrompt="1"/>
          </p:nvPr>
        </p:nvSpPr>
        <p:spPr bwMode="gray">
          <a:xfrm>
            <a:off x="3645813" y="1981899"/>
            <a:ext cx="2093976" cy="2093976"/>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1" name="Text Placeholder 6"/>
          <p:cNvSpPr>
            <a:spLocks noGrp="1"/>
          </p:cNvSpPr>
          <p:nvPr>
            <p:ph type="body" sz="quarter" idx="17" hasCustomPrompt="1"/>
          </p:nvPr>
        </p:nvSpPr>
        <p:spPr bwMode="black">
          <a:xfrm>
            <a:off x="3421563"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8" name="Picture Placeholder 3">
            <a:extLst>
              <a:ext uri="{FF2B5EF4-FFF2-40B4-BE49-F238E27FC236}">
                <a16:creationId xmlns:a16="http://schemas.microsoft.com/office/drawing/2014/main" id="{E4B3DD3E-4071-4513-9DAD-DBBE02E05F58}"/>
              </a:ext>
            </a:extLst>
          </p:cNvPr>
          <p:cNvSpPr>
            <a:spLocks noGrp="1"/>
          </p:cNvSpPr>
          <p:nvPr>
            <p:ph type="pic" sz="quarter" idx="23" hasCustomPrompt="1"/>
          </p:nvPr>
        </p:nvSpPr>
        <p:spPr bwMode="gray">
          <a:xfrm>
            <a:off x="6484428" y="1981899"/>
            <a:ext cx="2093976" cy="2093976"/>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3" name="Text Placeholder 8"/>
          <p:cNvSpPr>
            <a:spLocks noGrp="1"/>
          </p:cNvSpPr>
          <p:nvPr>
            <p:ph type="body" sz="quarter" idx="19" hasCustomPrompt="1"/>
          </p:nvPr>
        </p:nvSpPr>
        <p:spPr bwMode="black">
          <a:xfrm>
            <a:off x="6261407" y="4333272"/>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20" name="Picture Placeholder 3">
            <a:extLst>
              <a:ext uri="{FF2B5EF4-FFF2-40B4-BE49-F238E27FC236}">
                <a16:creationId xmlns:a16="http://schemas.microsoft.com/office/drawing/2014/main" id="{03E6E0CE-BDC5-4A27-A3F6-F46D21F7DFC1}"/>
              </a:ext>
            </a:extLst>
          </p:cNvPr>
          <p:cNvSpPr>
            <a:spLocks noGrp="1"/>
          </p:cNvSpPr>
          <p:nvPr>
            <p:ph type="pic" sz="quarter" idx="24" hasCustomPrompt="1"/>
          </p:nvPr>
        </p:nvSpPr>
        <p:spPr bwMode="gray">
          <a:xfrm>
            <a:off x="9323043" y="2002884"/>
            <a:ext cx="2093976" cy="2093976"/>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5" name="Text Placeholder 10"/>
          <p:cNvSpPr>
            <a:spLocks noGrp="1"/>
          </p:cNvSpPr>
          <p:nvPr>
            <p:ph type="body" sz="quarter" idx="21" hasCustomPrompt="1"/>
          </p:nvPr>
        </p:nvSpPr>
        <p:spPr bwMode="black">
          <a:xfrm>
            <a:off x="9101251" y="4341161"/>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3" name="Date Placeholder 11"/>
          <p:cNvSpPr>
            <a:spLocks noGrp="1"/>
          </p:cNvSpPr>
          <p:nvPr>
            <p:ph type="dt" sz="half" idx="10"/>
          </p:nvPr>
        </p:nvSpPr>
        <p:spPr bwMode="black"/>
        <p:txBody>
          <a:bodyPr/>
          <a:lstStyle/>
          <a:p>
            <a:fld id="{936DB2D6-5DF4-4264-A4A1-7D3EAF38D255}" type="datetime1">
              <a:rPr lang="en-US" smtClean="0"/>
              <a:t>12/20/23</a:t>
            </a:fld>
            <a:endParaRPr lang="en-US" dirty="0"/>
          </a:p>
        </p:txBody>
      </p:sp>
      <p:sp>
        <p:nvSpPr>
          <p:cNvPr id="19"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5" name="Slide Number Placeholder 13"/>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16"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8566839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am Page (3 Up Vertical)">
    <p:bg>
      <p:bgPr>
        <a:solidFill>
          <a:srgbClr val="E8E8E8"/>
        </a:solidFill>
        <a:effectLst/>
      </p:bgPr>
    </p:bg>
    <p:spTree>
      <p:nvGrpSpPr>
        <p:cNvPr id="1" name=""/>
        <p:cNvGrpSpPr/>
        <p:nvPr/>
      </p:nvGrpSpPr>
      <p:grpSpPr>
        <a:xfrm>
          <a:off x="0" y="0"/>
          <a:ext cx="0" cy="0"/>
          <a:chOff x="0" y="0"/>
          <a:chExt cx="0" cy="0"/>
        </a:xfrm>
      </p:grpSpPr>
      <p:sp>
        <p:nvSpPr>
          <p:cNvPr id="20"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7"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endParaRPr lang="en-US" dirty="0"/>
          </a:p>
        </p:txBody>
      </p:sp>
      <p:sp>
        <p:nvSpPr>
          <p:cNvPr id="14" name="Picture Placeholder 3">
            <a:extLst>
              <a:ext uri="{FF2B5EF4-FFF2-40B4-BE49-F238E27FC236}">
                <a16:creationId xmlns:a16="http://schemas.microsoft.com/office/drawing/2014/main" id="{255F61E2-2EE6-4C2E-9E57-37997A4DF66F}"/>
              </a:ext>
            </a:extLst>
          </p:cNvPr>
          <p:cNvSpPr>
            <a:spLocks noGrp="1"/>
          </p:cNvSpPr>
          <p:nvPr>
            <p:ph type="pic" sz="quarter" idx="20" hasCustomPrompt="1"/>
          </p:nvPr>
        </p:nvSpPr>
        <p:spPr bwMode="gray">
          <a:xfrm>
            <a:off x="1579175" y="1959680"/>
            <a:ext cx="2322576" cy="2322576"/>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7" name="Text Placeholder 4"/>
          <p:cNvSpPr>
            <a:spLocks noGrp="1"/>
          </p:cNvSpPr>
          <p:nvPr>
            <p:ph type="body" sz="quarter" idx="15" hasCustomPrompt="1"/>
          </p:nvPr>
        </p:nvSpPr>
        <p:spPr bwMode="black">
          <a:xfrm>
            <a:off x="146922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5" name="Picture Placeholder 3">
            <a:extLst>
              <a:ext uri="{FF2B5EF4-FFF2-40B4-BE49-F238E27FC236}">
                <a16:creationId xmlns:a16="http://schemas.microsoft.com/office/drawing/2014/main" id="{49921214-0833-4B73-BEEC-FC86E7FF789F}"/>
              </a:ext>
            </a:extLst>
          </p:cNvPr>
          <p:cNvSpPr>
            <a:spLocks noGrp="1"/>
          </p:cNvSpPr>
          <p:nvPr>
            <p:ph type="pic" sz="quarter" idx="21" hasCustomPrompt="1"/>
          </p:nvPr>
        </p:nvSpPr>
        <p:spPr bwMode="gray">
          <a:xfrm>
            <a:off x="4822185" y="1959680"/>
            <a:ext cx="2322576" cy="2322576"/>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1" name="Text Placeholder 6"/>
          <p:cNvSpPr>
            <a:spLocks noGrp="1"/>
          </p:cNvSpPr>
          <p:nvPr>
            <p:ph type="body" sz="quarter" idx="17" hasCustomPrompt="1"/>
          </p:nvPr>
        </p:nvSpPr>
        <p:spPr bwMode="black">
          <a:xfrm>
            <a:off x="471223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8" name="Picture Placeholder 3">
            <a:extLst>
              <a:ext uri="{FF2B5EF4-FFF2-40B4-BE49-F238E27FC236}">
                <a16:creationId xmlns:a16="http://schemas.microsoft.com/office/drawing/2014/main" id="{F5B35329-7A36-4EF4-A793-2D020420E2A2}"/>
              </a:ext>
            </a:extLst>
          </p:cNvPr>
          <p:cNvSpPr>
            <a:spLocks noGrp="1"/>
          </p:cNvSpPr>
          <p:nvPr>
            <p:ph type="pic" sz="quarter" idx="22" hasCustomPrompt="1"/>
          </p:nvPr>
        </p:nvSpPr>
        <p:spPr bwMode="gray">
          <a:xfrm>
            <a:off x="8065195" y="1959680"/>
            <a:ext cx="2322576" cy="2322576"/>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3" name="Text Placeholder 8"/>
          <p:cNvSpPr>
            <a:spLocks noGrp="1"/>
          </p:cNvSpPr>
          <p:nvPr>
            <p:ph type="body" sz="quarter" idx="19" hasCustomPrompt="1"/>
          </p:nvPr>
        </p:nvSpPr>
        <p:spPr bwMode="black">
          <a:xfrm>
            <a:off x="795524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3" name="Date Placeholder 9"/>
          <p:cNvSpPr>
            <a:spLocks noGrp="1"/>
          </p:cNvSpPr>
          <p:nvPr>
            <p:ph type="dt" sz="half" idx="10"/>
          </p:nvPr>
        </p:nvSpPr>
        <p:spPr bwMode="black"/>
        <p:txBody>
          <a:bodyPr/>
          <a:lstStyle/>
          <a:p>
            <a:fld id="{936DB2D6-5DF4-4264-A4A1-7D3EAF38D255}" type="datetime1">
              <a:rPr lang="en-US" smtClean="0"/>
              <a:t>12/20/23</a:t>
            </a:fld>
            <a:endParaRPr lang="en-US" dirty="0"/>
          </a:p>
        </p:txBody>
      </p:sp>
      <p:sp>
        <p:nvSpPr>
          <p:cNvPr id="19" name="Footer Placeholder 10"/>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5" name="Slide Number Placeholder 11"/>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16" name="Rectangle 12"/>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8380363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am Page (4-Up Horizontal)">
    <p:bg bwMode="gray">
      <p:bgPr>
        <a:solidFill>
          <a:srgbClr val="E8E8E8"/>
        </a:solidFill>
        <a:effectLst/>
      </p:bgPr>
    </p:bg>
    <p:spTree>
      <p:nvGrpSpPr>
        <p:cNvPr id="1" name=""/>
        <p:cNvGrpSpPr/>
        <p:nvPr/>
      </p:nvGrpSpPr>
      <p:grpSpPr>
        <a:xfrm>
          <a:off x="0" y="0"/>
          <a:ext cx="0" cy="0"/>
          <a:chOff x="0" y="0"/>
          <a:chExt cx="0" cy="0"/>
        </a:xfrm>
      </p:grpSpPr>
      <p:sp>
        <p:nvSpPr>
          <p:cNvPr id="21"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0"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endParaRPr lang="en-US" dirty="0"/>
          </a:p>
        </p:txBody>
      </p:sp>
      <p:sp>
        <p:nvSpPr>
          <p:cNvPr id="23" name="Picture Placeholder 3"/>
          <p:cNvSpPr>
            <a:spLocks noGrp="1"/>
          </p:cNvSpPr>
          <p:nvPr>
            <p:ph type="pic" sz="quarter" idx="14" hasCustomPrompt="1"/>
          </p:nvPr>
        </p:nvSpPr>
        <p:spPr bwMode="gray">
          <a:xfrm>
            <a:off x="806331"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4" name="Text Placeholder 4"/>
          <p:cNvSpPr>
            <a:spLocks noGrp="1"/>
          </p:cNvSpPr>
          <p:nvPr>
            <p:ph type="body" sz="quarter" idx="15"/>
          </p:nvPr>
        </p:nvSpPr>
        <p:spPr bwMode="black">
          <a:xfrm>
            <a:off x="2876550" y="167477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9" name="Picture Placeholder 5"/>
          <p:cNvSpPr>
            <a:spLocks noGrp="1"/>
          </p:cNvSpPr>
          <p:nvPr>
            <p:ph type="pic" sz="quarter" idx="13" hasCustomPrompt="1"/>
          </p:nvPr>
        </p:nvSpPr>
        <p:spPr bwMode="gray">
          <a:xfrm>
            <a:off x="806332" y="3939360"/>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4" name="Text Placeholder 6"/>
          <p:cNvSpPr>
            <a:spLocks noGrp="1"/>
          </p:cNvSpPr>
          <p:nvPr>
            <p:ph type="body" sz="quarter" idx="16"/>
          </p:nvPr>
        </p:nvSpPr>
        <p:spPr bwMode="black">
          <a:xfrm>
            <a:off x="2876550" y="393936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5" name="Picture Placeholder 7"/>
          <p:cNvSpPr>
            <a:spLocks noGrp="1"/>
          </p:cNvSpPr>
          <p:nvPr>
            <p:ph type="pic" sz="quarter" idx="17" hasCustomPrompt="1"/>
          </p:nvPr>
        </p:nvSpPr>
        <p:spPr bwMode="gray">
          <a:xfrm>
            <a:off x="6199805"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6" name="Text Placeholder 8"/>
          <p:cNvSpPr>
            <a:spLocks noGrp="1"/>
          </p:cNvSpPr>
          <p:nvPr>
            <p:ph type="body" sz="quarter" idx="18"/>
          </p:nvPr>
        </p:nvSpPr>
        <p:spPr bwMode="black">
          <a:xfrm>
            <a:off x="8270023"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7" name="Picture Placeholder 9"/>
          <p:cNvSpPr>
            <a:spLocks noGrp="1"/>
          </p:cNvSpPr>
          <p:nvPr>
            <p:ph type="pic" sz="quarter" idx="19" hasCustomPrompt="1"/>
          </p:nvPr>
        </p:nvSpPr>
        <p:spPr bwMode="gray">
          <a:xfrm>
            <a:off x="6199805"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8" name="Text Placeholder 10"/>
          <p:cNvSpPr>
            <a:spLocks noGrp="1"/>
          </p:cNvSpPr>
          <p:nvPr>
            <p:ph type="body" sz="quarter" idx="20"/>
          </p:nvPr>
        </p:nvSpPr>
        <p:spPr bwMode="black">
          <a:xfrm>
            <a:off x="8270023" y="3939360"/>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3" name="Date Placeholder 11"/>
          <p:cNvSpPr>
            <a:spLocks noGrp="1"/>
          </p:cNvSpPr>
          <p:nvPr>
            <p:ph type="dt" sz="half" idx="10"/>
          </p:nvPr>
        </p:nvSpPr>
        <p:spPr bwMode="black"/>
        <p:txBody>
          <a:bodyPr/>
          <a:lstStyle/>
          <a:p>
            <a:fld id="{8DC79626-CE5A-4834-975C-E7305BA2E281}" type="datetime1">
              <a:rPr lang="en-US" smtClean="0"/>
              <a:t>12/20/23</a:t>
            </a:fld>
            <a:endParaRPr lang="en-US" dirty="0"/>
          </a:p>
        </p:txBody>
      </p:sp>
      <p:sp>
        <p:nvSpPr>
          <p:cNvPr id="29"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5" name="Slide Number Placeholder 13"/>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16"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2632564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Reversed Logo)">
    <p:bg bwMode="gray">
      <p:bgPr>
        <a:solidFill>
          <a:schemeClr val="tx1"/>
        </a:solidFill>
        <a:effectLst/>
      </p:bgPr>
    </p:bg>
    <p:spTree>
      <p:nvGrpSpPr>
        <p:cNvPr id="1" name=""/>
        <p:cNvGrpSpPr/>
        <p:nvPr/>
      </p:nvGrpSpPr>
      <p:grpSpPr>
        <a:xfrm>
          <a:off x="0" y="0"/>
          <a:ext cx="0" cy="0"/>
          <a:chOff x="0" y="0"/>
          <a:chExt cx="0" cy="0"/>
        </a:xfrm>
      </p:grpSpPr>
      <p:sp>
        <p:nvSpPr>
          <p:cNvPr id="11" name="Rectangle 1"/>
          <p:cNvSpPr txBox="1">
            <a:spLocks/>
          </p:cNvSpPr>
          <p:nvPr userDrawn="1"/>
        </p:nvSpPr>
        <p:spPr bwMode="ltGray">
          <a:xfrm>
            <a:off x="0" y="4092604"/>
            <a:ext cx="12192000" cy="1295182"/>
          </a:xfrm>
          <a:prstGeom prst="rect">
            <a:avLst/>
          </a:prstGeom>
          <a:solidFill>
            <a:schemeClr val="accent2"/>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dirty="0"/>
          </a:p>
        </p:txBody>
      </p:sp>
      <p:sp>
        <p:nvSpPr>
          <p:cNvPr id="13" name="Title 2"/>
          <p:cNvSpPr>
            <a:spLocks noGrp="1"/>
          </p:cNvSpPr>
          <p:nvPr>
            <p:ph type="ctrTitle" hasCustomPrompt="1"/>
          </p:nvPr>
        </p:nvSpPr>
        <p:spPr bwMode="black">
          <a:xfrm>
            <a:off x="266700" y="4092602"/>
            <a:ext cx="11658600" cy="1295182"/>
          </a:xfrm>
          <a:noFill/>
        </p:spPr>
        <p:txBody>
          <a:bodyPr wrap="square" lIns="182880" tIns="91440" rIns="182880" bIns="91440" anchor="ctr">
            <a:normAutofit/>
          </a:bodyPr>
          <a:lstStyle>
            <a:lvl1pPr algn="ctr">
              <a:defRPr sz="3600">
                <a:solidFill>
                  <a:schemeClr val="tx2"/>
                </a:solidFill>
              </a:defRPr>
            </a:lvl1pPr>
          </a:lstStyle>
          <a:p>
            <a:r>
              <a:rPr lang="en-US" dirty="0"/>
              <a:t>Click to enter the slideshow title</a:t>
            </a:r>
          </a:p>
        </p:txBody>
      </p:sp>
      <p:sp>
        <p:nvSpPr>
          <p:cNvPr id="3" name="Rectangle 3"/>
          <p:cNvSpPr/>
          <p:nvPr userDrawn="1"/>
        </p:nvSpPr>
        <p:spPr bwMode="white">
          <a:xfrm>
            <a:off x="0" y="5387786"/>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8" name="Text Placeholder 4"/>
          <p:cNvSpPr>
            <a:spLocks noGrp="1"/>
          </p:cNvSpPr>
          <p:nvPr>
            <p:ph type="body" sz="quarter" idx="17" hasCustomPrompt="1"/>
          </p:nvPr>
        </p:nvSpPr>
        <p:spPr bwMode="black">
          <a:xfrm>
            <a:off x="838200" y="5644883"/>
            <a:ext cx="10515600" cy="711465"/>
          </a:xfrm>
        </p:spPr>
        <p:txBody>
          <a:bodyPr>
            <a:normAutofit/>
          </a:bodyPr>
          <a:lstStyle>
            <a:lvl1pPr marL="0" indent="0" algn="ctr">
              <a:buNone/>
              <a:defRPr sz="2400"/>
            </a:lvl1pPr>
          </a:lstStyle>
          <a:p>
            <a:pPr lvl="0"/>
            <a:r>
              <a:rPr lang="en-US" dirty="0" err="1"/>
              <a:t>Firstname</a:t>
            </a:r>
            <a:r>
              <a:rPr lang="en-US" dirty="0"/>
              <a:t> </a:t>
            </a:r>
            <a:r>
              <a:rPr lang="en-US" dirty="0" err="1"/>
              <a:t>Lastname</a:t>
            </a:r>
            <a:r>
              <a:rPr lang="en-US" dirty="0"/>
              <a:t> | Job Title</a:t>
            </a:r>
          </a:p>
        </p:txBody>
      </p:sp>
      <p:sp>
        <p:nvSpPr>
          <p:cNvPr id="18" name="Date Placeholder 5"/>
          <p:cNvSpPr>
            <a:spLocks noGrp="1"/>
          </p:cNvSpPr>
          <p:nvPr>
            <p:ph type="dt" sz="half" idx="15"/>
          </p:nvPr>
        </p:nvSpPr>
        <p:spPr bwMode="black"/>
        <p:txBody>
          <a:bodyPr/>
          <a:lstStyle/>
          <a:p>
            <a:fld id="{D7ED242C-24FB-43A0-BCB6-43756FC812F6}" type="datetime1">
              <a:rPr lang="en-US" smtClean="0"/>
              <a:t>12/20/23</a:t>
            </a:fld>
            <a:endParaRPr lang="en-US" dirty="0"/>
          </a:p>
        </p:txBody>
      </p:sp>
      <p:sp>
        <p:nvSpPr>
          <p:cNvPr id="9"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19" name="Slide Number Placeholder 7"/>
          <p:cNvSpPr>
            <a:spLocks noGrp="1"/>
          </p:cNvSpPr>
          <p:nvPr>
            <p:ph type="sldNum" sz="quarter" idx="16"/>
          </p:nvPr>
        </p:nvSpPr>
        <p:spPr bwMode="black"/>
        <p:txBody>
          <a:bodyPr/>
          <a:lstStyle/>
          <a:p>
            <a:fld id="{48F63A3B-78C7-47BE-AE5E-E10140E04643}" type="slidenum">
              <a:rPr lang="en-US" smtClean="0"/>
              <a:pPr/>
              <a:t>‹#›</a:t>
            </a:fld>
            <a:endParaRPr lang="en-US" dirty="0"/>
          </a:p>
        </p:txBody>
      </p:sp>
      <p:pic>
        <p:nvPicPr>
          <p:cNvPr id="12" name="Graphic 8" descr="Minnesota Department of Natural Resources logo">
            <a:extLst>
              <a:ext uri="{FF2B5EF4-FFF2-40B4-BE49-F238E27FC236}">
                <a16:creationId xmlns:a16="http://schemas.microsoft.com/office/drawing/2014/main" id="{E8CC904E-32AE-4C9C-B9CA-A01E1294C2AC}"/>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047470" y="1852766"/>
            <a:ext cx="6097060" cy="616556"/>
          </a:xfrm>
          <a:prstGeom prst="rect">
            <a:avLst/>
          </a:prstGeom>
        </p:spPr>
      </p:pic>
    </p:spTree>
    <p:extLst>
      <p:ext uri="{BB962C8B-B14F-4D97-AF65-F5344CB8AC3E}">
        <p14:creationId xmlns:p14="http://schemas.microsoft.com/office/powerpoint/2010/main" val="36973892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am Page (2-Up Horizontal)">
    <p:bg>
      <p:bgPr>
        <a:solidFill>
          <a:srgbClr val="E8E8E8"/>
        </a:solidFill>
        <a:effectLst/>
      </p:bgPr>
    </p:bg>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endParaRPr lang="en-US" dirty="0"/>
          </a:p>
        </p:txBody>
      </p:sp>
      <p:sp>
        <p:nvSpPr>
          <p:cNvPr id="19" name="Picture Placeholder 3"/>
          <p:cNvSpPr>
            <a:spLocks noGrp="1"/>
          </p:cNvSpPr>
          <p:nvPr>
            <p:ph type="pic" sz="quarter" idx="13" hasCustomPrompt="1"/>
          </p:nvPr>
        </p:nvSpPr>
        <p:spPr bwMode="gray">
          <a:xfrm>
            <a:off x="806332"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4" name="Text Placeholder 4"/>
          <p:cNvSpPr>
            <a:spLocks noGrp="1"/>
          </p:cNvSpPr>
          <p:nvPr>
            <p:ph type="body" sz="quarter" idx="16"/>
          </p:nvPr>
        </p:nvSpPr>
        <p:spPr bwMode="black">
          <a:xfrm>
            <a:off x="2876550"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5" name="Picture Placeholder 5"/>
          <p:cNvSpPr>
            <a:spLocks noGrp="1"/>
          </p:cNvSpPr>
          <p:nvPr>
            <p:ph type="pic" sz="quarter" idx="17" hasCustomPrompt="1"/>
          </p:nvPr>
        </p:nvSpPr>
        <p:spPr bwMode="gray">
          <a:xfrm>
            <a:off x="6199805"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6" name="Text Placeholder 6"/>
          <p:cNvSpPr>
            <a:spLocks noGrp="1"/>
          </p:cNvSpPr>
          <p:nvPr>
            <p:ph type="body" sz="quarter" idx="18"/>
          </p:nvPr>
        </p:nvSpPr>
        <p:spPr bwMode="black">
          <a:xfrm>
            <a:off x="8270023"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3" name="Date Placeholder 7"/>
          <p:cNvSpPr>
            <a:spLocks noGrp="1"/>
          </p:cNvSpPr>
          <p:nvPr>
            <p:ph type="dt" sz="half" idx="10"/>
          </p:nvPr>
        </p:nvSpPr>
        <p:spPr bwMode="black"/>
        <p:txBody>
          <a:bodyPr/>
          <a:lstStyle/>
          <a:p>
            <a:fld id="{7F519661-29C3-4FE0-9FC3-375A85A42C46}" type="datetime1">
              <a:rPr lang="en-US" smtClean="0"/>
              <a:t>12/20/23</a:t>
            </a:fld>
            <a:endParaRPr lang="en-US" dirty="0"/>
          </a:p>
        </p:txBody>
      </p:sp>
      <p:sp>
        <p:nvSpPr>
          <p:cNvPr id="20" name="Footer Placeholder 8"/>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5" name="Slide Number Placeholder 9"/>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16" name="Rectangle 10"/>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345329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cons (4-Up Vertical)">
    <p:bg bwMode="gray">
      <p:bgRef idx="1001">
        <a:schemeClr val="bg1"/>
      </p:bgRef>
    </p:bg>
    <p:spTree>
      <p:nvGrpSpPr>
        <p:cNvPr id="1" name=""/>
        <p:cNvGrpSpPr/>
        <p:nvPr/>
      </p:nvGrpSpPr>
      <p:grpSpPr>
        <a:xfrm>
          <a:off x="0" y="0"/>
          <a:ext cx="0" cy="0"/>
          <a:chOff x="0" y="0"/>
          <a:chExt cx="0" cy="0"/>
        </a:xfrm>
      </p:grpSpPr>
      <p:sp>
        <p:nvSpPr>
          <p:cNvPr id="22"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1"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endParaRPr lang="en-US" dirty="0"/>
          </a:p>
        </p:txBody>
      </p:sp>
      <p:sp>
        <p:nvSpPr>
          <p:cNvPr id="6" name="Picture Placeholder 3"/>
          <p:cNvSpPr>
            <a:spLocks noGrp="1"/>
          </p:cNvSpPr>
          <p:nvPr>
            <p:ph type="pic" sz="quarter" idx="13" hasCustomPrompt="1"/>
          </p:nvPr>
        </p:nvSpPr>
        <p:spPr bwMode="gray">
          <a:xfrm>
            <a:off x="806332"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7" name="Text Placeholder 4"/>
          <p:cNvSpPr>
            <a:spLocks noGrp="1"/>
          </p:cNvSpPr>
          <p:nvPr>
            <p:ph type="body" sz="quarter" idx="15" hasCustomPrompt="1"/>
          </p:nvPr>
        </p:nvSpPr>
        <p:spPr bwMode="black">
          <a:xfrm>
            <a:off x="581719"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0" name="Picture Placeholder 5"/>
          <p:cNvSpPr>
            <a:spLocks noGrp="1"/>
          </p:cNvSpPr>
          <p:nvPr>
            <p:ph type="pic" sz="quarter" idx="16" hasCustomPrompt="1"/>
          </p:nvPr>
        </p:nvSpPr>
        <p:spPr bwMode="gray">
          <a:xfrm>
            <a:off x="3646176"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1" name="Text Placeholder 6"/>
          <p:cNvSpPr>
            <a:spLocks noGrp="1"/>
          </p:cNvSpPr>
          <p:nvPr>
            <p:ph type="body" sz="quarter" idx="17" hasCustomPrompt="1"/>
          </p:nvPr>
        </p:nvSpPr>
        <p:spPr bwMode="black">
          <a:xfrm>
            <a:off x="3421563"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2" name="Picture Placeholder 7"/>
          <p:cNvSpPr>
            <a:spLocks noGrp="1"/>
          </p:cNvSpPr>
          <p:nvPr>
            <p:ph type="pic" sz="quarter" idx="18" hasCustomPrompt="1"/>
          </p:nvPr>
        </p:nvSpPr>
        <p:spPr bwMode="gray">
          <a:xfrm>
            <a:off x="6486020"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3" name="Text Placeholder 8"/>
          <p:cNvSpPr>
            <a:spLocks noGrp="1"/>
          </p:cNvSpPr>
          <p:nvPr>
            <p:ph type="body" sz="quarter" idx="19" hasCustomPrompt="1"/>
          </p:nvPr>
        </p:nvSpPr>
        <p:spPr bwMode="black">
          <a:xfrm>
            <a:off x="6261407"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4" name="Picture Placeholder 9"/>
          <p:cNvSpPr>
            <a:spLocks noGrp="1"/>
          </p:cNvSpPr>
          <p:nvPr>
            <p:ph type="pic" sz="quarter" idx="20" hasCustomPrompt="1"/>
          </p:nvPr>
        </p:nvSpPr>
        <p:spPr bwMode="gray">
          <a:xfrm>
            <a:off x="9325864"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10"/>
          <p:cNvSpPr>
            <a:spLocks noGrp="1"/>
          </p:cNvSpPr>
          <p:nvPr>
            <p:ph type="body" sz="quarter" idx="21" hasCustomPrompt="1"/>
          </p:nvPr>
        </p:nvSpPr>
        <p:spPr bwMode="black">
          <a:xfrm>
            <a:off x="9101251" y="4341161"/>
            <a:ext cx="2542477" cy="1627838"/>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3" name="Date Placeholder 11"/>
          <p:cNvSpPr>
            <a:spLocks noGrp="1"/>
          </p:cNvSpPr>
          <p:nvPr>
            <p:ph type="dt" sz="half" idx="10"/>
          </p:nvPr>
        </p:nvSpPr>
        <p:spPr bwMode="black"/>
        <p:txBody>
          <a:bodyPr/>
          <a:lstStyle/>
          <a:p>
            <a:fld id="{4B4EEDC6-36CA-4209-B482-2ED76AA0BF08}" type="datetime1">
              <a:rPr lang="en-US" smtClean="0"/>
              <a:t>12/20/23</a:t>
            </a:fld>
            <a:endParaRPr lang="en-US" dirty="0"/>
          </a:p>
        </p:txBody>
      </p:sp>
      <p:sp>
        <p:nvSpPr>
          <p:cNvPr id="20"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5" name="Slide Number Placeholder 13"/>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19"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7236465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cons (3-Up Vertical)">
    <p:bg bwMode="gray">
      <p:bgRef idx="1001">
        <a:schemeClr val="bg1"/>
      </p:bgRef>
    </p:bg>
    <p:spTree>
      <p:nvGrpSpPr>
        <p:cNvPr id="1" name=""/>
        <p:cNvGrpSpPr/>
        <p:nvPr/>
      </p:nvGrpSpPr>
      <p:grpSpPr>
        <a:xfrm>
          <a:off x="0" y="0"/>
          <a:ext cx="0" cy="0"/>
          <a:chOff x="0" y="0"/>
          <a:chExt cx="0" cy="0"/>
        </a:xfrm>
      </p:grpSpPr>
      <p:sp>
        <p:nvSpPr>
          <p:cNvPr id="18"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7"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endParaRPr lang="en-US" dirty="0"/>
          </a:p>
        </p:txBody>
      </p:sp>
      <p:sp>
        <p:nvSpPr>
          <p:cNvPr id="6" name="Picture Placeholder 3"/>
          <p:cNvSpPr>
            <a:spLocks noGrp="1"/>
          </p:cNvSpPr>
          <p:nvPr>
            <p:ph type="pic" sz="quarter" idx="13" hasCustomPrompt="1"/>
          </p:nvPr>
        </p:nvSpPr>
        <p:spPr bwMode="gray">
          <a:xfrm>
            <a:off x="1697855"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7" name="Text Placeholder 4"/>
          <p:cNvSpPr>
            <a:spLocks noGrp="1"/>
          </p:cNvSpPr>
          <p:nvPr>
            <p:ph type="body" sz="quarter" idx="15" hasCustomPrompt="1"/>
          </p:nvPr>
        </p:nvSpPr>
        <p:spPr bwMode="black">
          <a:xfrm>
            <a:off x="1473242"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0" name="Picture Placeholder 5"/>
          <p:cNvSpPr>
            <a:spLocks noGrp="1"/>
          </p:cNvSpPr>
          <p:nvPr>
            <p:ph type="pic" sz="quarter" idx="16" hasCustomPrompt="1"/>
          </p:nvPr>
        </p:nvSpPr>
        <p:spPr bwMode="gray">
          <a:xfrm>
            <a:off x="4936052"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1" name="Text Placeholder 6"/>
          <p:cNvSpPr>
            <a:spLocks noGrp="1"/>
          </p:cNvSpPr>
          <p:nvPr>
            <p:ph type="body" sz="quarter" idx="17" hasCustomPrompt="1"/>
          </p:nvPr>
        </p:nvSpPr>
        <p:spPr bwMode="black">
          <a:xfrm>
            <a:off x="4712235"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2" name="Picture Placeholder 7"/>
          <p:cNvSpPr>
            <a:spLocks noGrp="1"/>
          </p:cNvSpPr>
          <p:nvPr>
            <p:ph type="pic" sz="quarter" idx="18" hasCustomPrompt="1"/>
          </p:nvPr>
        </p:nvSpPr>
        <p:spPr bwMode="gray">
          <a:xfrm>
            <a:off x="8174249"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3" name="Text Placeholder 8"/>
          <p:cNvSpPr>
            <a:spLocks noGrp="1"/>
          </p:cNvSpPr>
          <p:nvPr>
            <p:ph type="body" sz="quarter" idx="19" hasCustomPrompt="1"/>
          </p:nvPr>
        </p:nvSpPr>
        <p:spPr bwMode="black">
          <a:xfrm>
            <a:off x="7949636"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3" name="Date Placeholder 9"/>
          <p:cNvSpPr>
            <a:spLocks noGrp="1"/>
          </p:cNvSpPr>
          <p:nvPr>
            <p:ph type="dt" sz="half" idx="10"/>
          </p:nvPr>
        </p:nvSpPr>
        <p:spPr bwMode="black"/>
        <p:txBody>
          <a:bodyPr/>
          <a:lstStyle/>
          <a:p>
            <a:fld id="{4B4EEDC6-36CA-4209-B482-2ED76AA0BF08}" type="datetime1">
              <a:rPr lang="en-US" smtClean="0"/>
              <a:t>12/20/23</a:t>
            </a:fld>
            <a:endParaRPr lang="en-US" dirty="0"/>
          </a:p>
        </p:txBody>
      </p:sp>
      <p:sp>
        <p:nvSpPr>
          <p:cNvPr id="20" name="Footer Placeholder 10"/>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5" name="Slide Number Placeholder 11"/>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19" name="Rectangle 12"/>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3473743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cons (4-Up Horizontal)">
    <p:bg bwMode="gray">
      <p:bgRef idx="1001">
        <a:schemeClr val="bg1"/>
      </p:bgRef>
    </p:bg>
    <p:spTree>
      <p:nvGrpSpPr>
        <p:cNvPr id="1" name=""/>
        <p:cNvGrpSpPr/>
        <p:nvPr/>
      </p:nvGrpSpPr>
      <p:grpSpPr>
        <a:xfrm>
          <a:off x="0" y="0"/>
          <a:ext cx="0" cy="0"/>
          <a:chOff x="0" y="0"/>
          <a:chExt cx="0" cy="0"/>
        </a:xfrm>
      </p:grpSpPr>
      <p:sp>
        <p:nvSpPr>
          <p:cNvPr id="24"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3"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endParaRPr lang="en-US" dirty="0"/>
          </a:p>
        </p:txBody>
      </p:sp>
      <p:sp>
        <p:nvSpPr>
          <p:cNvPr id="12" name="Picture Placeholder 3"/>
          <p:cNvSpPr>
            <a:spLocks noGrp="1"/>
          </p:cNvSpPr>
          <p:nvPr>
            <p:ph type="pic" sz="quarter" idx="13" hasCustomPrompt="1"/>
          </p:nvPr>
        </p:nvSpPr>
        <p:spPr bwMode="gray">
          <a:xfrm>
            <a:off x="806332"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4"/>
          <p:cNvSpPr>
            <a:spLocks noGrp="1"/>
          </p:cNvSpPr>
          <p:nvPr>
            <p:ph type="body" sz="quarter" idx="16"/>
          </p:nvPr>
        </p:nvSpPr>
        <p:spPr bwMode="black">
          <a:xfrm>
            <a:off x="2876550"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3" name="Picture Placeholder 5"/>
          <p:cNvSpPr>
            <a:spLocks noGrp="1"/>
          </p:cNvSpPr>
          <p:nvPr>
            <p:ph type="pic" sz="quarter" idx="14" hasCustomPrompt="1"/>
          </p:nvPr>
        </p:nvSpPr>
        <p:spPr bwMode="gray">
          <a:xfrm>
            <a:off x="806331"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4" name="Text Placeholder 6"/>
          <p:cNvSpPr>
            <a:spLocks noGrp="1"/>
          </p:cNvSpPr>
          <p:nvPr>
            <p:ph type="body" sz="quarter" idx="15"/>
          </p:nvPr>
        </p:nvSpPr>
        <p:spPr bwMode="black">
          <a:xfrm>
            <a:off x="2876550" y="3939361"/>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Picture Placeholder 7"/>
          <p:cNvSpPr>
            <a:spLocks noGrp="1"/>
          </p:cNvSpPr>
          <p:nvPr>
            <p:ph type="pic" sz="quarter" idx="17" hasCustomPrompt="1"/>
          </p:nvPr>
        </p:nvSpPr>
        <p:spPr bwMode="gray">
          <a:xfrm>
            <a:off x="6199805"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7" name="Text Placeholder 8"/>
          <p:cNvSpPr>
            <a:spLocks noGrp="1"/>
          </p:cNvSpPr>
          <p:nvPr>
            <p:ph type="body" sz="quarter" idx="18"/>
          </p:nvPr>
        </p:nvSpPr>
        <p:spPr bwMode="black">
          <a:xfrm>
            <a:off x="8270023"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8" name="Picture Placeholder 9"/>
          <p:cNvSpPr>
            <a:spLocks noGrp="1"/>
          </p:cNvSpPr>
          <p:nvPr>
            <p:ph type="pic" sz="quarter" idx="19" hasCustomPrompt="1"/>
          </p:nvPr>
        </p:nvSpPr>
        <p:spPr bwMode="gray">
          <a:xfrm>
            <a:off x="6199805"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9" name="Text Placeholder 10"/>
          <p:cNvSpPr>
            <a:spLocks noGrp="1"/>
          </p:cNvSpPr>
          <p:nvPr>
            <p:ph type="body" sz="quarter" idx="20"/>
          </p:nvPr>
        </p:nvSpPr>
        <p:spPr bwMode="black">
          <a:xfrm>
            <a:off x="8270023" y="393936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4" name="Date Placeholder 11"/>
          <p:cNvSpPr>
            <a:spLocks noGrp="1"/>
          </p:cNvSpPr>
          <p:nvPr>
            <p:ph type="dt" sz="half" idx="10"/>
          </p:nvPr>
        </p:nvSpPr>
        <p:spPr bwMode="black"/>
        <p:txBody>
          <a:bodyPr/>
          <a:lstStyle/>
          <a:p>
            <a:fld id="{1815FB38-58F3-410A-8DA4-4B706967601F}" type="datetime1">
              <a:rPr lang="en-US" smtClean="0"/>
              <a:t>12/20/23</a:t>
            </a:fld>
            <a:endParaRPr lang="en-US" dirty="0"/>
          </a:p>
        </p:txBody>
      </p:sp>
      <p:sp>
        <p:nvSpPr>
          <p:cNvPr id="20"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6" name="Slide Number Placeholder 13"/>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8"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020693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cons (2-Up Horizontal)">
    <p:bg bwMode="gray">
      <p:bgRef idx="1001">
        <a:schemeClr val="bg1"/>
      </p:bgRef>
    </p:bg>
    <p:spTree>
      <p:nvGrpSpPr>
        <p:cNvPr id="1" name=""/>
        <p:cNvGrpSpPr/>
        <p:nvPr/>
      </p:nvGrpSpPr>
      <p:grpSpPr>
        <a:xfrm>
          <a:off x="0" y="0"/>
          <a:ext cx="0" cy="0"/>
          <a:chOff x="0" y="0"/>
          <a:chExt cx="0" cy="0"/>
        </a:xfrm>
      </p:grpSpPr>
      <p:sp>
        <p:nvSpPr>
          <p:cNvPr id="18"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endParaRPr lang="en-US" dirty="0"/>
          </a:p>
        </p:txBody>
      </p:sp>
      <p:sp>
        <p:nvSpPr>
          <p:cNvPr id="12" name="Picture Placeholder 3"/>
          <p:cNvSpPr>
            <a:spLocks noGrp="1"/>
          </p:cNvSpPr>
          <p:nvPr>
            <p:ph type="pic" sz="quarter" idx="13" hasCustomPrompt="1"/>
          </p:nvPr>
        </p:nvSpPr>
        <p:spPr bwMode="gray">
          <a:xfrm>
            <a:off x="806332" y="2800328"/>
            <a:ext cx="1858809" cy="1858809"/>
          </a:xfrm>
          <a:prstGeom prst="rect">
            <a:avLst/>
          </a:prstGeom>
          <a:no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4"/>
          <p:cNvSpPr>
            <a:spLocks noGrp="1"/>
          </p:cNvSpPr>
          <p:nvPr>
            <p:ph type="body" sz="quarter" idx="16"/>
          </p:nvPr>
        </p:nvSpPr>
        <p:spPr bwMode="black">
          <a:xfrm>
            <a:off x="2876550" y="2800329"/>
            <a:ext cx="2866328" cy="1858809"/>
          </a:xfrm>
          <a:noFill/>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Picture Placeholder 5"/>
          <p:cNvSpPr>
            <a:spLocks noGrp="1"/>
          </p:cNvSpPr>
          <p:nvPr>
            <p:ph type="pic" sz="quarter" idx="17" hasCustomPrompt="1"/>
          </p:nvPr>
        </p:nvSpPr>
        <p:spPr bwMode="gray">
          <a:xfrm>
            <a:off x="6199805" y="2800328"/>
            <a:ext cx="1858809" cy="1858809"/>
          </a:xfrm>
          <a:prstGeom prst="rect">
            <a:avLst/>
          </a:prstGeom>
          <a:noFill/>
          <a:ln w="28575">
            <a:noFill/>
          </a:ln>
        </p:spPr>
        <p:txBody>
          <a:bodyPr anchor="ctr">
            <a:normAutofit/>
          </a:bodyPr>
          <a:lstStyle>
            <a:lvl1pPr marL="0" indent="0" algn="ctr">
              <a:buNone/>
              <a:defRPr sz="1800"/>
            </a:lvl1pPr>
          </a:lstStyle>
          <a:p>
            <a:r>
              <a:rPr lang="en-US" dirty="0"/>
              <a:t>Click Icon to add picture</a:t>
            </a:r>
          </a:p>
        </p:txBody>
      </p:sp>
      <p:sp>
        <p:nvSpPr>
          <p:cNvPr id="17" name="Text Placeholder 6"/>
          <p:cNvSpPr>
            <a:spLocks noGrp="1"/>
          </p:cNvSpPr>
          <p:nvPr>
            <p:ph type="body" sz="quarter" idx="18"/>
          </p:nvPr>
        </p:nvSpPr>
        <p:spPr bwMode="black">
          <a:xfrm>
            <a:off x="8270023" y="2800329"/>
            <a:ext cx="2866328" cy="1858809"/>
          </a:xfrm>
          <a:noFill/>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4" name="Date Placeholder 7"/>
          <p:cNvSpPr>
            <a:spLocks noGrp="1"/>
          </p:cNvSpPr>
          <p:nvPr>
            <p:ph type="dt" sz="half" idx="10"/>
          </p:nvPr>
        </p:nvSpPr>
        <p:spPr bwMode="black"/>
        <p:txBody>
          <a:bodyPr/>
          <a:lstStyle/>
          <a:p>
            <a:fld id="{0366E0EA-2D80-452F-9963-33FA7A36BC09}" type="datetime1">
              <a:rPr lang="en-US" smtClean="0"/>
              <a:t>12/20/23</a:t>
            </a:fld>
            <a:endParaRPr lang="en-US" dirty="0"/>
          </a:p>
        </p:txBody>
      </p:sp>
      <p:sp>
        <p:nvSpPr>
          <p:cNvPr id="20" name="Footer Placeholder 8"/>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6" name="Slide Number Placeholder 9"/>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8" name="Rectangle 10"/>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9228129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cons or Objects (10-Up)">
    <p:spTree>
      <p:nvGrpSpPr>
        <p:cNvPr id="1" name=""/>
        <p:cNvGrpSpPr/>
        <p:nvPr/>
      </p:nvGrpSpPr>
      <p:grpSpPr>
        <a:xfrm>
          <a:off x="0" y="0"/>
          <a:ext cx="0" cy="0"/>
          <a:chOff x="0" y="0"/>
          <a:chExt cx="0" cy="0"/>
        </a:xfrm>
      </p:grpSpPr>
      <p:sp>
        <p:nvSpPr>
          <p:cNvPr id="23"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endParaRPr lang="en-US" dirty="0"/>
          </a:p>
        </p:txBody>
      </p:sp>
      <p:sp>
        <p:nvSpPr>
          <p:cNvPr id="27" name="Content Placeholder 3"/>
          <p:cNvSpPr>
            <a:spLocks noGrp="1"/>
          </p:cNvSpPr>
          <p:nvPr>
            <p:ph sz="half" idx="15" hasCustomPrompt="1"/>
          </p:nvPr>
        </p:nvSpPr>
        <p:spPr bwMode="gray">
          <a:xfrm>
            <a:off x="301038" y="1600201"/>
            <a:ext cx="2069630" cy="2171701"/>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dirty="0"/>
              <a:t>Click icon to add object</a:t>
            </a:r>
          </a:p>
        </p:txBody>
      </p:sp>
      <p:sp>
        <p:nvSpPr>
          <p:cNvPr id="35" name="Content Placeholder 4"/>
          <p:cNvSpPr>
            <a:spLocks noGrp="1"/>
          </p:cNvSpPr>
          <p:nvPr>
            <p:ph sz="half" idx="27" hasCustomPrompt="1"/>
          </p:nvPr>
        </p:nvSpPr>
        <p:spPr bwMode="gray">
          <a:xfrm>
            <a:off x="2676908" y="1600200"/>
            <a:ext cx="2069630" cy="2171701"/>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dirty="0"/>
              <a:t>Click icon to add object</a:t>
            </a:r>
          </a:p>
        </p:txBody>
      </p:sp>
      <p:sp>
        <p:nvSpPr>
          <p:cNvPr id="36" name="Content Placeholder 5"/>
          <p:cNvSpPr>
            <a:spLocks noGrp="1"/>
          </p:cNvSpPr>
          <p:nvPr>
            <p:ph sz="half" idx="28" hasCustomPrompt="1"/>
          </p:nvPr>
        </p:nvSpPr>
        <p:spPr bwMode="gray">
          <a:xfrm>
            <a:off x="5061185" y="1600202"/>
            <a:ext cx="2069630" cy="2171699"/>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dirty="0"/>
              <a:t>Click icon to add object</a:t>
            </a:r>
          </a:p>
        </p:txBody>
      </p:sp>
      <p:sp>
        <p:nvSpPr>
          <p:cNvPr id="38" name="Content Placeholder 6"/>
          <p:cNvSpPr>
            <a:spLocks noGrp="1"/>
          </p:cNvSpPr>
          <p:nvPr>
            <p:ph sz="half" idx="29" hasCustomPrompt="1"/>
          </p:nvPr>
        </p:nvSpPr>
        <p:spPr bwMode="gray">
          <a:xfrm>
            <a:off x="7450666" y="1600200"/>
            <a:ext cx="2069630" cy="2171699"/>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dirty="0"/>
              <a:t>Click icon to add object</a:t>
            </a:r>
          </a:p>
        </p:txBody>
      </p:sp>
      <p:sp>
        <p:nvSpPr>
          <p:cNvPr id="39" name="Content Placeholder 7"/>
          <p:cNvSpPr>
            <a:spLocks noGrp="1"/>
          </p:cNvSpPr>
          <p:nvPr>
            <p:ph sz="half" idx="30" hasCustomPrompt="1"/>
          </p:nvPr>
        </p:nvSpPr>
        <p:spPr bwMode="gray">
          <a:xfrm>
            <a:off x="9809451" y="1600199"/>
            <a:ext cx="2069630" cy="2171699"/>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dirty="0"/>
              <a:t>Click icon to add object</a:t>
            </a:r>
          </a:p>
        </p:txBody>
      </p:sp>
      <p:sp>
        <p:nvSpPr>
          <p:cNvPr id="15" name="Content Placeholder 8"/>
          <p:cNvSpPr>
            <a:spLocks noGrp="1"/>
          </p:cNvSpPr>
          <p:nvPr>
            <p:ph sz="half" idx="31" hasCustomPrompt="1"/>
          </p:nvPr>
        </p:nvSpPr>
        <p:spPr bwMode="gray">
          <a:xfrm>
            <a:off x="295833" y="4000500"/>
            <a:ext cx="2069630" cy="2171701"/>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dirty="0"/>
              <a:t>Click icon to add object</a:t>
            </a:r>
          </a:p>
        </p:txBody>
      </p:sp>
      <p:sp>
        <p:nvSpPr>
          <p:cNvPr id="16" name="Content Placeholder 9"/>
          <p:cNvSpPr>
            <a:spLocks noGrp="1"/>
          </p:cNvSpPr>
          <p:nvPr>
            <p:ph sz="half" idx="32" hasCustomPrompt="1"/>
          </p:nvPr>
        </p:nvSpPr>
        <p:spPr bwMode="gray">
          <a:xfrm>
            <a:off x="2671704" y="4000499"/>
            <a:ext cx="2069630" cy="2171701"/>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dirty="0"/>
              <a:t>Click icon to add object</a:t>
            </a:r>
          </a:p>
        </p:txBody>
      </p:sp>
      <p:sp>
        <p:nvSpPr>
          <p:cNvPr id="17" name="Content Placeholder 10"/>
          <p:cNvSpPr>
            <a:spLocks noGrp="1"/>
          </p:cNvSpPr>
          <p:nvPr>
            <p:ph sz="half" idx="33" hasCustomPrompt="1"/>
          </p:nvPr>
        </p:nvSpPr>
        <p:spPr bwMode="gray">
          <a:xfrm>
            <a:off x="5055980" y="4000501"/>
            <a:ext cx="2069630" cy="2171699"/>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dirty="0"/>
              <a:t>Click icon to add object</a:t>
            </a:r>
          </a:p>
        </p:txBody>
      </p:sp>
      <p:sp>
        <p:nvSpPr>
          <p:cNvPr id="18" name="Content Placeholder 11"/>
          <p:cNvSpPr>
            <a:spLocks noGrp="1"/>
          </p:cNvSpPr>
          <p:nvPr>
            <p:ph sz="half" idx="34" hasCustomPrompt="1"/>
          </p:nvPr>
        </p:nvSpPr>
        <p:spPr bwMode="gray">
          <a:xfrm>
            <a:off x="7445462" y="4000499"/>
            <a:ext cx="2069630" cy="2171699"/>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dirty="0"/>
              <a:t>Click icon to add object</a:t>
            </a:r>
          </a:p>
        </p:txBody>
      </p:sp>
      <p:sp>
        <p:nvSpPr>
          <p:cNvPr id="19" name="Content Placeholder 12"/>
          <p:cNvSpPr>
            <a:spLocks noGrp="1"/>
          </p:cNvSpPr>
          <p:nvPr>
            <p:ph sz="half" idx="35" hasCustomPrompt="1"/>
          </p:nvPr>
        </p:nvSpPr>
        <p:spPr bwMode="gray">
          <a:xfrm>
            <a:off x="9804246" y="4000498"/>
            <a:ext cx="2069630" cy="2171699"/>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dirty="0"/>
              <a:t>Click icon to add object</a:t>
            </a:r>
          </a:p>
        </p:txBody>
      </p:sp>
      <p:sp>
        <p:nvSpPr>
          <p:cNvPr id="20" name="Date Placeholder 13"/>
          <p:cNvSpPr>
            <a:spLocks noGrp="1"/>
          </p:cNvSpPr>
          <p:nvPr>
            <p:ph type="dt" sz="half" idx="10"/>
          </p:nvPr>
        </p:nvSpPr>
        <p:spPr bwMode="black">
          <a:xfrm>
            <a:off x="838200" y="6356350"/>
            <a:ext cx="1358590" cy="365125"/>
          </a:xfrm>
        </p:spPr>
        <p:txBody>
          <a:bodyPr/>
          <a:lstStyle/>
          <a:p>
            <a:fld id="{1815FB38-58F3-410A-8DA4-4B706967601F}" type="datetime1">
              <a:rPr lang="en-US" smtClean="0"/>
              <a:t>12/20/23</a:t>
            </a:fld>
            <a:endParaRPr lang="en-US" dirty="0"/>
          </a:p>
        </p:txBody>
      </p:sp>
      <p:sp>
        <p:nvSpPr>
          <p:cNvPr id="21" name="Footer Placeholder 1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22" name="Slide Number Placeholder 15"/>
          <p:cNvSpPr>
            <a:spLocks noGrp="1"/>
          </p:cNvSpPr>
          <p:nvPr>
            <p:ph type="sldNum" sz="quarter" idx="12"/>
          </p:nvPr>
        </p:nvSpPr>
        <p:spPr bwMode="black">
          <a:xfrm>
            <a:off x="9891132" y="6356350"/>
            <a:ext cx="1462668" cy="365125"/>
          </a:xfrm>
        </p:spPr>
        <p:txBody>
          <a:bodyPr/>
          <a:lstStyle/>
          <a:p>
            <a:fld id="{48F63A3B-78C7-47BE-AE5E-E10140E04643}" type="slidenum">
              <a:rPr lang="en-US" smtClean="0"/>
              <a:t>‹#›</a:t>
            </a:fld>
            <a:endParaRPr lang="en-US" dirty="0"/>
          </a:p>
        </p:txBody>
      </p:sp>
      <p:sp>
        <p:nvSpPr>
          <p:cNvPr id="25" name="Rectangle 16"/>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137733750"/>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Big Image (Blue Title)">
    <p:bg>
      <p:bgPr>
        <a:solidFill>
          <a:schemeClr val="bg1"/>
        </a:solidFill>
        <a:effectLst/>
      </p:bgPr>
    </p:bg>
    <p:spTree>
      <p:nvGrpSpPr>
        <p:cNvPr id="1" name=""/>
        <p:cNvGrpSpPr/>
        <p:nvPr/>
      </p:nvGrpSpPr>
      <p:grpSpPr>
        <a:xfrm>
          <a:off x="0" y="0"/>
          <a:ext cx="0" cy="0"/>
          <a:chOff x="0" y="0"/>
          <a:chExt cx="0" cy="0"/>
        </a:xfrm>
      </p:grpSpPr>
      <p:sp>
        <p:nvSpPr>
          <p:cNvPr id="5" name="Rectangle 1"/>
          <p:cNvSpPr txBox="1">
            <a:spLocks/>
          </p:cNvSpPr>
          <p:nvPr userDrawn="1"/>
        </p:nvSpPr>
        <p:spPr bwMode="black">
          <a:xfrm>
            <a:off x="-1" y="5638800"/>
            <a:ext cx="12192000" cy="1219200"/>
          </a:xfrm>
          <a:prstGeom prst="rect">
            <a:avLst/>
          </a:prstGeom>
          <a:solidFill>
            <a:srgbClr val="003865"/>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dirty="0"/>
          </a:p>
        </p:txBody>
      </p:sp>
      <p:sp>
        <p:nvSpPr>
          <p:cNvPr id="9" name="Title 2"/>
          <p:cNvSpPr>
            <a:spLocks noGrp="1"/>
          </p:cNvSpPr>
          <p:nvPr>
            <p:ph type="title" hasCustomPrompt="1"/>
          </p:nvPr>
        </p:nvSpPr>
        <p:spPr bwMode="white">
          <a:xfrm>
            <a:off x="266700" y="5638801"/>
            <a:ext cx="11658600" cy="1219200"/>
          </a:xfrm>
          <a:noFill/>
        </p:spPr>
        <p:txBody>
          <a:bodyPr>
            <a:normAutofit/>
          </a:bodyPr>
          <a:lstStyle>
            <a:lvl1pPr algn="ctr">
              <a:defRPr sz="3600">
                <a:solidFill>
                  <a:schemeClr val="bg1"/>
                </a:solidFill>
              </a:defRPr>
            </a:lvl1pPr>
          </a:lstStyle>
          <a:p>
            <a:r>
              <a:rPr lang="en-US" dirty="0"/>
              <a:t>Click to edit title</a:t>
            </a:r>
          </a:p>
        </p:txBody>
      </p:sp>
      <p:sp>
        <p:nvSpPr>
          <p:cNvPr id="4" name="Picture Placeholder 3"/>
          <p:cNvSpPr>
            <a:spLocks noGrp="1"/>
          </p:cNvSpPr>
          <p:nvPr>
            <p:ph type="pic" sz="quarter" idx="10"/>
          </p:nvPr>
        </p:nvSpPr>
        <p:spPr bwMode="gray">
          <a:xfrm>
            <a:off x="0" y="2"/>
            <a:ext cx="12192000" cy="5638797"/>
          </a:xfrm>
        </p:spPr>
        <p:txBody>
          <a:bodyPr/>
          <a:lstStyle/>
          <a:p>
            <a:r>
              <a:rPr lang="en-US"/>
              <a:t>Click icon to add picture</a:t>
            </a:r>
          </a:p>
        </p:txBody>
      </p:sp>
    </p:spTree>
    <p:extLst>
      <p:ext uri="{BB962C8B-B14F-4D97-AF65-F5344CB8AC3E}">
        <p14:creationId xmlns:p14="http://schemas.microsoft.com/office/powerpoint/2010/main" val="1045112619"/>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ig Image (Dark Title)">
    <p:bg>
      <p:bgPr>
        <a:solidFill>
          <a:schemeClr val="bg1"/>
        </a:solidFill>
        <a:effectLst/>
      </p:bgPr>
    </p:bg>
    <p:spTree>
      <p:nvGrpSpPr>
        <p:cNvPr id="1" name=""/>
        <p:cNvGrpSpPr/>
        <p:nvPr/>
      </p:nvGrpSpPr>
      <p:grpSpPr>
        <a:xfrm>
          <a:off x="0" y="0"/>
          <a:ext cx="0" cy="0"/>
          <a:chOff x="0" y="0"/>
          <a:chExt cx="0" cy="0"/>
        </a:xfrm>
      </p:grpSpPr>
      <p:sp>
        <p:nvSpPr>
          <p:cNvPr id="5" name="Rectangle 1"/>
          <p:cNvSpPr txBox="1">
            <a:spLocks/>
          </p:cNvSpPr>
          <p:nvPr userDrawn="1"/>
        </p:nvSpPr>
        <p:spPr bwMode="black">
          <a:xfrm>
            <a:off x="-1" y="5638801"/>
            <a:ext cx="12192000" cy="1219200"/>
          </a:xfrm>
          <a:prstGeom prst="rect">
            <a:avLst/>
          </a:prstGeom>
          <a:solidFill>
            <a:srgbClr val="0D0D0D">
              <a:alpha val="87843"/>
            </a:srgbClr>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dirty="0"/>
          </a:p>
        </p:txBody>
      </p:sp>
      <p:sp>
        <p:nvSpPr>
          <p:cNvPr id="9" name="Title 2"/>
          <p:cNvSpPr>
            <a:spLocks noGrp="1"/>
          </p:cNvSpPr>
          <p:nvPr>
            <p:ph type="title" hasCustomPrompt="1"/>
          </p:nvPr>
        </p:nvSpPr>
        <p:spPr bwMode="white">
          <a:xfrm>
            <a:off x="266700" y="5638801"/>
            <a:ext cx="11658600" cy="1219200"/>
          </a:xfrm>
          <a:noFill/>
        </p:spPr>
        <p:txBody>
          <a:bodyPr>
            <a:normAutofit/>
          </a:bodyPr>
          <a:lstStyle>
            <a:lvl1pPr algn="ctr">
              <a:defRPr sz="3600">
                <a:solidFill>
                  <a:schemeClr val="bg1"/>
                </a:solidFill>
              </a:defRPr>
            </a:lvl1pPr>
          </a:lstStyle>
          <a:p>
            <a:r>
              <a:rPr lang="en-US" dirty="0"/>
              <a:t>Click to edit title</a:t>
            </a:r>
          </a:p>
        </p:txBody>
      </p:sp>
      <p:sp>
        <p:nvSpPr>
          <p:cNvPr id="4" name="Picture Placeholder 3"/>
          <p:cNvSpPr>
            <a:spLocks noGrp="1"/>
          </p:cNvSpPr>
          <p:nvPr>
            <p:ph type="pic" sz="quarter" idx="10"/>
          </p:nvPr>
        </p:nvSpPr>
        <p:spPr bwMode="gray">
          <a:xfrm>
            <a:off x="0" y="2"/>
            <a:ext cx="12192000" cy="5638799"/>
          </a:xfrm>
        </p:spPr>
        <p:txBody>
          <a:bodyPr/>
          <a:lstStyle/>
          <a:p>
            <a:r>
              <a:rPr lang="en-US"/>
              <a:t>Click icon to add picture</a:t>
            </a:r>
          </a:p>
        </p:txBody>
      </p:sp>
    </p:spTree>
    <p:extLst>
      <p:ext uri="{BB962C8B-B14F-4D97-AF65-F5344CB8AC3E}">
        <p14:creationId xmlns:p14="http://schemas.microsoft.com/office/powerpoint/2010/main" val="3297887301"/>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ig Image (Green Title)">
    <p:bg>
      <p:bgPr>
        <a:solidFill>
          <a:schemeClr val="bg1"/>
        </a:solidFill>
        <a:effectLst/>
      </p:bgPr>
    </p:bg>
    <p:spTree>
      <p:nvGrpSpPr>
        <p:cNvPr id="1" name=""/>
        <p:cNvGrpSpPr/>
        <p:nvPr/>
      </p:nvGrpSpPr>
      <p:grpSpPr>
        <a:xfrm>
          <a:off x="0" y="0"/>
          <a:ext cx="0" cy="0"/>
          <a:chOff x="0" y="0"/>
          <a:chExt cx="0" cy="0"/>
        </a:xfrm>
      </p:grpSpPr>
      <p:sp>
        <p:nvSpPr>
          <p:cNvPr id="5" name="Rectangle 1"/>
          <p:cNvSpPr txBox="1">
            <a:spLocks/>
          </p:cNvSpPr>
          <p:nvPr userDrawn="1"/>
        </p:nvSpPr>
        <p:spPr bwMode="auto">
          <a:xfrm>
            <a:off x="0" y="5638800"/>
            <a:ext cx="12192000" cy="1219200"/>
          </a:xfrm>
          <a:prstGeom prst="rect">
            <a:avLst/>
          </a:prstGeom>
          <a:solidFill>
            <a:srgbClr val="78BE21"/>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tx2"/>
                </a:solidFill>
                <a:latin typeface="+mj-lt"/>
                <a:ea typeface="+mj-ea"/>
                <a:cs typeface="+mj-cs"/>
              </a:defRPr>
            </a:lvl1pPr>
          </a:lstStyle>
          <a:p>
            <a:endParaRPr lang="en-US" dirty="0"/>
          </a:p>
        </p:txBody>
      </p:sp>
      <p:sp>
        <p:nvSpPr>
          <p:cNvPr id="9" name="Title 2"/>
          <p:cNvSpPr>
            <a:spLocks noGrp="1"/>
          </p:cNvSpPr>
          <p:nvPr>
            <p:ph type="title" hasCustomPrompt="1"/>
          </p:nvPr>
        </p:nvSpPr>
        <p:spPr bwMode="black">
          <a:xfrm>
            <a:off x="266700" y="5638800"/>
            <a:ext cx="11658600" cy="1219200"/>
          </a:xfrm>
          <a:noFill/>
        </p:spPr>
        <p:txBody>
          <a:bodyPr>
            <a:normAutofit/>
          </a:bodyPr>
          <a:lstStyle>
            <a:lvl1pPr algn="ctr">
              <a:defRPr sz="3600">
                <a:solidFill>
                  <a:schemeClr val="tx2"/>
                </a:solidFill>
              </a:defRPr>
            </a:lvl1pPr>
          </a:lstStyle>
          <a:p>
            <a:r>
              <a:rPr lang="en-US" dirty="0"/>
              <a:t>Click to edit title</a:t>
            </a:r>
          </a:p>
        </p:txBody>
      </p:sp>
      <p:sp>
        <p:nvSpPr>
          <p:cNvPr id="4" name="Picture Placeholder 3"/>
          <p:cNvSpPr>
            <a:spLocks noGrp="1"/>
          </p:cNvSpPr>
          <p:nvPr>
            <p:ph type="pic" sz="quarter" idx="10"/>
          </p:nvPr>
        </p:nvSpPr>
        <p:spPr bwMode="gray">
          <a:xfrm>
            <a:off x="0" y="3"/>
            <a:ext cx="12192000" cy="5638798"/>
          </a:xfrm>
        </p:spPr>
        <p:txBody>
          <a:bodyPr/>
          <a:lstStyle/>
          <a:p>
            <a:r>
              <a:rPr lang="en-US"/>
              <a:t>Click icon to add picture</a:t>
            </a:r>
          </a:p>
        </p:txBody>
      </p:sp>
    </p:spTree>
    <p:extLst>
      <p:ext uri="{BB962C8B-B14F-4D97-AF65-F5344CB8AC3E}">
        <p14:creationId xmlns:p14="http://schemas.microsoft.com/office/powerpoint/2010/main" val="1634237328"/>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Big Image (Light Gray Title)">
    <p:bg>
      <p:bgPr>
        <a:solidFill>
          <a:schemeClr val="bg1"/>
        </a:solidFill>
        <a:effectLst/>
      </p:bgPr>
    </p:bg>
    <p:spTree>
      <p:nvGrpSpPr>
        <p:cNvPr id="1" name=""/>
        <p:cNvGrpSpPr/>
        <p:nvPr/>
      </p:nvGrpSpPr>
      <p:grpSpPr>
        <a:xfrm>
          <a:off x="0" y="0"/>
          <a:ext cx="0" cy="0"/>
          <a:chOff x="0" y="0"/>
          <a:chExt cx="0" cy="0"/>
        </a:xfrm>
      </p:grpSpPr>
      <p:sp>
        <p:nvSpPr>
          <p:cNvPr id="5" name="Rectangle 1"/>
          <p:cNvSpPr txBox="1">
            <a:spLocks/>
          </p:cNvSpPr>
          <p:nvPr userDrawn="1"/>
        </p:nvSpPr>
        <p:spPr bwMode="auto">
          <a:xfrm>
            <a:off x="0" y="5638800"/>
            <a:ext cx="12192000" cy="1219200"/>
          </a:xfrm>
          <a:prstGeom prst="rect">
            <a:avLst/>
          </a:prstGeom>
          <a:solidFill>
            <a:srgbClr val="E8E8E8">
              <a:alpha val="87843"/>
            </a:srgbClr>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tx2"/>
                </a:solidFill>
                <a:latin typeface="+mj-lt"/>
                <a:ea typeface="+mj-ea"/>
                <a:cs typeface="+mj-cs"/>
              </a:defRPr>
            </a:lvl1pPr>
          </a:lstStyle>
          <a:p>
            <a:endParaRPr lang="en-US" dirty="0"/>
          </a:p>
        </p:txBody>
      </p:sp>
      <p:sp>
        <p:nvSpPr>
          <p:cNvPr id="9" name="Title 2"/>
          <p:cNvSpPr>
            <a:spLocks noGrp="1"/>
          </p:cNvSpPr>
          <p:nvPr>
            <p:ph type="title" hasCustomPrompt="1"/>
          </p:nvPr>
        </p:nvSpPr>
        <p:spPr bwMode="black">
          <a:xfrm>
            <a:off x="266700" y="5638800"/>
            <a:ext cx="11658600" cy="1219200"/>
          </a:xfrm>
          <a:noFill/>
        </p:spPr>
        <p:txBody>
          <a:bodyPr>
            <a:normAutofit/>
          </a:bodyPr>
          <a:lstStyle>
            <a:lvl1pPr algn="ctr">
              <a:defRPr sz="3600">
                <a:solidFill>
                  <a:schemeClr val="tx2"/>
                </a:solidFill>
              </a:defRPr>
            </a:lvl1pPr>
          </a:lstStyle>
          <a:p>
            <a:r>
              <a:rPr lang="en-US" dirty="0"/>
              <a:t>Click to edit title</a:t>
            </a:r>
          </a:p>
        </p:txBody>
      </p:sp>
      <p:sp>
        <p:nvSpPr>
          <p:cNvPr id="4" name="Picture Placeholder 3"/>
          <p:cNvSpPr>
            <a:spLocks noGrp="1"/>
          </p:cNvSpPr>
          <p:nvPr>
            <p:ph type="pic" sz="quarter" idx="10"/>
          </p:nvPr>
        </p:nvSpPr>
        <p:spPr bwMode="gray">
          <a:xfrm>
            <a:off x="0" y="3"/>
            <a:ext cx="12192000" cy="5638798"/>
          </a:xfrm>
        </p:spPr>
        <p:txBody>
          <a:bodyPr/>
          <a:lstStyle/>
          <a:p>
            <a:r>
              <a:rPr lang="en-US"/>
              <a:t>Click icon to add picture</a:t>
            </a:r>
          </a:p>
        </p:txBody>
      </p:sp>
    </p:spTree>
    <p:extLst>
      <p:ext uri="{BB962C8B-B14F-4D97-AF65-F5344CB8AC3E}">
        <p14:creationId xmlns:p14="http://schemas.microsoft.com/office/powerpoint/2010/main" val="1703797675"/>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hoto)">
    <p:bg>
      <p:bgPr>
        <a:solidFill>
          <a:schemeClr val="bg1"/>
        </a:solidFill>
        <a:effectLst/>
      </p:bgPr>
    </p:bg>
    <p:spTree>
      <p:nvGrpSpPr>
        <p:cNvPr id="1" name=""/>
        <p:cNvGrpSpPr/>
        <p:nvPr/>
      </p:nvGrpSpPr>
      <p:grpSpPr>
        <a:xfrm>
          <a:off x="0" y="0"/>
          <a:ext cx="0" cy="0"/>
          <a:chOff x="0" y="0"/>
          <a:chExt cx="0" cy="0"/>
        </a:xfrm>
      </p:grpSpPr>
      <p:sp>
        <p:nvSpPr>
          <p:cNvPr id="8" name="Rectangle 1"/>
          <p:cNvSpPr txBox="1">
            <a:spLocks/>
          </p:cNvSpPr>
          <p:nvPr userDrawn="1"/>
        </p:nvSpPr>
        <p:spPr bwMode="black">
          <a:xfrm>
            <a:off x="0" y="3477837"/>
            <a:ext cx="12192000" cy="1295182"/>
          </a:xfrm>
          <a:prstGeom prst="rect">
            <a:avLst/>
          </a:prstGeom>
          <a:solidFill>
            <a:schemeClr val="accent1"/>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dirty="0"/>
          </a:p>
        </p:txBody>
      </p:sp>
      <p:sp>
        <p:nvSpPr>
          <p:cNvPr id="2" name="Title 2"/>
          <p:cNvSpPr>
            <a:spLocks noGrp="1"/>
          </p:cNvSpPr>
          <p:nvPr>
            <p:ph type="ctrTitle" hasCustomPrompt="1"/>
          </p:nvPr>
        </p:nvSpPr>
        <p:spPr bwMode="white">
          <a:xfrm>
            <a:off x="266700" y="3477837"/>
            <a:ext cx="11658600" cy="1295182"/>
          </a:xfrm>
          <a:noFill/>
        </p:spPr>
        <p:txBody>
          <a:bodyPr wrap="square" lIns="182880" tIns="91440" rIns="182880" bIns="91440" anchor="ctr">
            <a:normAutofit/>
          </a:bodyPr>
          <a:lstStyle>
            <a:lvl1pPr algn="ctr">
              <a:defRPr sz="3600">
                <a:solidFill>
                  <a:schemeClr val="bg1"/>
                </a:solidFill>
              </a:defRPr>
            </a:lvl1pPr>
          </a:lstStyle>
          <a:p>
            <a:r>
              <a:rPr lang="en-US" dirty="0"/>
              <a:t>Click to enter the slideshow title</a:t>
            </a:r>
          </a:p>
        </p:txBody>
      </p:sp>
      <p:sp>
        <p:nvSpPr>
          <p:cNvPr id="3" name="Rectangle 3"/>
          <p:cNvSpPr/>
          <p:nvPr userDrawn="1"/>
        </p:nvSpPr>
        <p:spPr bwMode="auto">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11" name="Text Placeholder 4"/>
          <p:cNvSpPr>
            <a:spLocks noGrp="1"/>
          </p:cNvSpPr>
          <p:nvPr>
            <p:ph type="body" sz="quarter" idx="18" hasCustomPrompt="1"/>
          </p:nvPr>
        </p:nvSpPr>
        <p:spPr bwMode="black">
          <a:xfrm>
            <a:off x="838200" y="5041204"/>
            <a:ext cx="10515600" cy="1097128"/>
          </a:xfrm>
        </p:spPr>
        <p:txBody>
          <a:bodyPr>
            <a:normAutofit/>
          </a:bodyPr>
          <a:lstStyle>
            <a:lvl1pPr marL="0" indent="0" algn="ctr">
              <a:buNone/>
              <a:defRPr sz="2400"/>
            </a:lvl1pPr>
          </a:lstStyle>
          <a:p>
            <a:pPr lvl="0"/>
            <a:r>
              <a:rPr lang="en-US" dirty="0" err="1"/>
              <a:t>Firstname</a:t>
            </a:r>
            <a:r>
              <a:rPr lang="en-US" dirty="0"/>
              <a:t> </a:t>
            </a:r>
            <a:r>
              <a:rPr lang="en-US" dirty="0" err="1"/>
              <a:t>Lastname</a:t>
            </a:r>
            <a:r>
              <a:rPr lang="en-US" dirty="0"/>
              <a:t> | Job Title</a:t>
            </a:r>
          </a:p>
        </p:txBody>
      </p:sp>
      <p:pic>
        <p:nvPicPr>
          <p:cNvPr id="13" name="Graphic 5" descr="Minnesota Department of Natural Resources logo">
            <a:extLst>
              <a:ext uri="{FF2B5EF4-FFF2-40B4-BE49-F238E27FC236}">
                <a16:creationId xmlns:a16="http://schemas.microsoft.com/office/drawing/2014/main" id="{AB91618F-0F80-4130-B959-FE0C5B87DF42}"/>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35506" y="6090428"/>
            <a:ext cx="3256627" cy="329321"/>
          </a:xfrm>
          <a:prstGeom prst="rect">
            <a:avLst/>
          </a:prstGeom>
        </p:spPr>
      </p:pic>
      <p:sp>
        <p:nvSpPr>
          <p:cNvPr id="6" name="Picture Placeholder 7"/>
          <p:cNvSpPr>
            <a:spLocks noGrp="1"/>
          </p:cNvSpPr>
          <p:nvPr>
            <p:ph type="pic" sz="quarter" idx="17"/>
          </p:nvPr>
        </p:nvSpPr>
        <p:spPr bwMode="gray">
          <a:xfrm>
            <a:off x="0" y="0"/>
            <a:ext cx="12192000" cy="3380732"/>
          </a:xfrm>
        </p:spPr>
        <p:txBody>
          <a:bodyPr/>
          <a:lstStyle/>
          <a:p>
            <a:r>
              <a:rPr lang="en-US"/>
              <a:t>Click icon to add picture</a:t>
            </a:r>
            <a:endParaRPr lang="en-US" dirty="0"/>
          </a:p>
        </p:txBody>
      </p:sp>
    </p:spTree>
    <p:extLst>
      <p:ext uri="{BB962C8B-B14F-4D97-AF65-F5344CB8AC3E}">
        <p14:creationId xmlns:p14="http://schemas.microsoft.com/office/powerpoint/2010/main" val="17888243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creenshot (Dark Horizontal)">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dirty="0"/>
              <a:t>Click to edit title</a:t>
            </a:r>
          </a:p>
        </p:txBody>
      </p:sp>
      <p:sp>
        <p:nvSpPr>
          <p:cNvPr id="15" name="Text Placeholder 2"/>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4"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dirty="0"/>
              <a:t>Click icon to insert screenshot</a:t>
            </a:r>
          </a:p>
        </p:txBody>
      </p:sp>
      <p:sp>
        <p:nvSpPr>
          <p:cNvPr id="8" name="Date Placeholder 5"/>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12/20/23</a:t>
            </a:fld>
            <a:endParaRPr lang="en-US" dirty="0"/>
          </a:p>
        </p:txBody>
      </p:sp>
      <p:sp>
        <p:nvSpPr>
          <p:cNvPr id="7" name="Footer Placeholder 6"/>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dirty="0"/>
              <a:t>Optional Tagline Goes Here </a:t>
            </a:r>
            <a:r>
              <a:rPr lang="en-US" dirty="0">
                <a:solidFill>
                  <a:schemeClr val="accent2"/>
                </a:solidFill>
              </a:rPr>
              <a:t>|</a:t>
            </a:r>
            <a:r>
              <a:rPr lang="en-US" dirty="0"/>
              <a:t> mn.gov/</a:t>
            </a:r>
            <a:r>
              <a:rPr lang="en-US" dirty="0" err="1"/>
              <a:t>websiteurl</a:t>
            </a:r>
            <a:endParaRPr lang="en-US" dirty="0"/>
          </a:p>
        </p:txBody>
      </p:sp>
      <p:sp>
        <p:nvSpPr>
          <p:cNvPr id="9" name="Slide Number Placeholder 7"/>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7556012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creenshot (Dark Vertical)">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endParaRPr lang="en-US" dirty="0"/>
          </a:p>
        </p:txBody>
      </p:sp>
      <p:sp>
        <p:nvSpPr>
          <p:cNvPr id="11" name="Text Placeholder 2"/>
          <p:cNvSpPr>
            <a:spLocks noGrp="1"/>
          </p:cNvSpPr>
          <p:nvPr>
            <p:ph type="body" sz="quarter" idx="13"/>
          </p:nvPr>
        </p:nvSpPr>
        <p:spPr bwMode="white">
          <a:xfrm>
            <a:off x="838200" y="1365203"/>
            <a:ext cx="10515600"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12"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4" descr="Screenshot"/>
          <p:cNvSpPr>
            <a:spLocks noGrp="1"/>
          </p:cNvSpPr>
          <p:nvPr>
            <p:ph type="pic" sz="quarter" idx="10" hasCustomPrompt="1"/>
          </p:nvPr>
        </p:nvSpPr>
        <p:spPr bwMode="gray">
          <a:xfrm>
            <a:off x="1373459" y="3771871"/>
            <a:ext cx="9287236" cy="4733889"/>
          </a:xfrm>
        </p:spPr>
        <p:txBody>
          <a:bodyPr/>
          <a:lstStyle>
            <a:lvl1pPr>
              <a:defRPr/>
            </a:lvl1pPr>
          </a:lstStyle>
          <a:p>
            <a:r>
              <a:rPr lang="en-US" dirty="0"/>
              <a:t>Click icon to insert screenshot</a:t>
            </a:r>
          </a:p>
        </p:txBody>
      </p:sp>
    </p:spTree>
    <p:extLst>
      <p:ext uri="{BB962C8B-B14F-4D97-AF65-F5344CB8AC3E}">
        <p14:creationId xmlns:p14="http://schemas.microsoft.com/office/powerpoint/2010/main" val="16399159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creenshot (Full Window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endParaRPr lang="en-US" dirty="0"/>
          </a:p>
        </p:txBody>
      </p:sp>
      <p:pic>
        <p:nvPicPr>
          <p:cNvPr id="12"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gray">
          <a:xfrm>
            <a:off x="1373458" y="1264693"/>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3" descr="Screenshot"/>
          <p:cNvSpPr>
            <a:spLocks noGrp="1"/>
          </p:cNvSpPr>
          <p:nvPr>
            <p:ph type="pic" sz="quarter" idx="10" hasCustomPrompt="1"/>
          </p:nvPr>
        </p:nvSpPr>
        <p:spPr bwMode="gray">
          <a:xfrm>
            <a:off x="1373459" y="1813862"/>
            <a:ext cx="9287236" cy="4733889"/>
          </a:xfrm>
        </p:spPr>
        <p:txBody>
          <a:bodyPr/>
          <a:lstStyle>
            <a:lvl1pPr>
              <a:defRPr/>
            </a:lvl1pPr>
          </a:lstStyle>
          <a:p>
            <a:r>
              <a:rPr lang="en-US" dirty="0"/>
              <a:t>Click icon to insert screenshot</a:t>
            </a:r>
          </a:p>
        </p:txBody>
      </p:sp>
    </p:spTree>
    <p:extLst>
      <p:ext uri="{BB962C8B-B14F-4D97-AF65-F5344CB8AC3E}">
        <p14:creationId xmlns:p14="http://schemas.microsoft.com/office/powerpoint/2010/main" val="36487256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creenshot (Light Gray Horizontal)">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bwMode="black">
          <a:xfrm>
            <a:off x="815897" y="287066"/>
            <a:ext cx="3521927" cy="2734914"/>
          </a:xfrm>
        </p:spPr>
        <p:txBody>
          <a:bodyPr/>
          <a:lstStyle>
            <a:lvl1pPr>
              <a:defRPr>
                <a:solidFill>
                  <a:schemeClr val="accent1"/>
                </a:solidFill>
              </a:defRPr>
            </a:lvl1pPr>
          </a:lstStyle>
          <a:p>
            <a:r>
              <a:rPr lang="en-US" dirty="0"/>
              <a:t>Click to edit title</a:t>
            </a:r>
          </a:p>
        </p:txBody>
      </p:sp>
      <p:sp>
        <p:nvSpPr>
          <p:cNvPr id="4" name="Text Placeholder 2"/>
          <p:cNvSpPr>
            <a:spLocks noGrp="1"/>
          </p:cNvSpPr>
          <p:nvPr>
            <p:ph type="body" sz="quarter" idx="11"/>
          </p:nvPr>
        </p:nvSpPr>
        <p:spPr bwMode="black">
          <a:xfrm>
            <a:off x="815975" y="3211513"/>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4"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dirty="0"/>
              <a:t>Click icon to insert screenshot</a:t>
            </a:r>
          </a:p>
        </p:txBody>
      </p:sp>
      <p:sp>
        <p:nvSpPr>
          <p:cNvPr id="10" name="Date Placeholder 5"/>
          <p:cNvSpPr>
            <a:spLocks noGrp="1"/>
          </p:cNvSpPr>
          <p:nvPr>
            <p:ph type="dt" sz="half" idx="12"/>
          </p:nvPr>
        </p:nvSpPr>
        <p:spPr bwMode="black">
          <a:xfrm>
            <a:off x="838200" y="6356350"/>
            <a:ext cx="1358590" cy="365125"/>
          </a:xfrm>
        </p:spPr>
        <p:txBody>
          <a:bodyPr/>
          <a:lstStyle/>
          <a:p>
            <a:fld id="{5D76A200-3168-4D33-A718-3974884CE863}" type="datetime1">
              <a:rPr lang="en-US" smtClean="0"/>
              <a:t>12/20/23</a:t>
            </a:fld>
            <a:endParaRPr lang="en-US" dirty="0"/>
          </a:p>
        </p:txBody>
      </p:sp>
      <p:sp>
        <p:nvSpPr>
          <p:cNvPr id="7"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11" name="Slide Number Placeholder 7"/>
          <p:cNvSpPr>
            <a:spLocks noGrp="1"/>
          </p:cNvSpPr>
          <p:nvPr>
            <p:ph type="sldNum" sz="quarter" idx="13"/>
          </p:nvPr>
        </p:nvSpPr>
        <p:spPr bwMode="black">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0090378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eenshot (Light Gray Vertical)">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9"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endParaRPr lang="en-US" dirty="0"/>
          </a:p>
        </p:txBody>
      </p:sp>
      <p:sp>
        <p:nvSpPr>
          <p:cNvPr id="7" name="Text Placeholder 2"/>
          <p:cNvSpPr>
            <a:spLocks noGrp="1"/>
          </p:cNvSpPr>
          <p:nvPr>
            <p:ph type="body" sz="quarter" idx="11"/>
          </p:nvPr>
        </p:nvSpPr>
        <p:spPr bwMode="black">
          <a:xfrm>
            <a:off x="838200" y="1365203"/>
            <a:ext cx="10515600" cy="156718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6"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3" name="Picture Placeholder 4"/>
          <p:cNvSpPr>
            <a:spLocks noGrp="1"/>
          </p:cNvSpPr>
          <p:nvPr>
            <p:ph type="pic" sz="quarter" idx="10" hasCustomPrompt="1"/>
          </p:nvPr>
        </p:nvSpPr>
        <p:spPr bwMode="gray">
          <a:xfrm>
            <a:off x="1373459" y="3771871"/>
            <a:ext cx="9287236" cy="4733889"/>
          </a:xfrm>
        </p:spPr>
        <p:txBody>
          <a:bodyPr/>
          <a:lstStyle>
            <a:lvl1pPr>
              <a:defRPr/>
            </a:lvl1pPr>
          </a:lstStyle>
          <a:p>
            <a:r>
              <a:rPr lang="en-US" dirty="0"/>
              <a:t>Click icon to insert screenshot</a:t>
            </a:r>
          </a:p>
        </p:txBody>
      </p:sp>
    </p:spTree>
    <p:extLst>
      <p:ext uri="{BB962C8B-B14F-4D97-AF65-F5344CB8AC3E}">
        <p14:creationId xmlns:p14="http://schemas.microsoft.com/office/powerpoint/2010/main" val="894290563"/>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creenshot (Full Window Light Gray)">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endParaRPr lang="en-US" dirty="0"/>
          </a:p>
        </p:txBody>
      </p:sp>
      <p:pic>
        <p:nvPicPr>
          <p:cNvPr id="9"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gray">
          <a:xfrm>
            <a:off x="1373458" y="1264693"/>
            <a:ext cx="9387470" cy="5283060"/>
          </a:xfrm>
          <a:prstGeom prst="rect">
            <a:avLst/>
          </a:prstGeom>
          <a:ln>
            <a:noFill/>
          </a:ln>
          <a:effectLst>
            <a:outerShdw blurRad="292100" dist="139700" dir="2700000" algn="tl" rotWithShape="0">
              <a:srgbClr val="333333">
                <a:alpha val="65000"/>
              </a:srgbClr>
            </a:outerShdw>
          </a:effectLst>
        </p:spPr>
      </p:pic>
      <p:sp>
        <p:nvSpPr>
          <p:cNvPr id="10" name="Picture Placeholder 3" descr="Screenshot"/>
          <p:cNvSpPr>
            <a:spLocks noGrp="1"/>
          </p:cNvSpPr>
          <p:nvPr>
            <p:ph type="pic" sz="quarter" idx="10" hasCustomPrompt="1"/>
          </p:nvPr>
        </p:nvSpPr>
        <p:spPr bwMode="gray">
          <a:xfrm>
            <a:off x="1373459" y="1813862"/>
            <a:ext cx="9287236" cy="4733889"/>
          </a:xfrm>
        </p:spPr>
        <p:txBody>
          <a:bodyPr/>
          <a:lstStyle>
            <a:lvl1pPr>
              <a:defRPr/>
            </a:lvl1pPr>
          </a:lstStyle>
          <a:p>
            <a:r>
              <a:rPr lang="en-US" dirty="0"/>
              <a:t>Click icon to insert screenshot</a:t>
            </a:r>
          </a:p>
        </p:txBody>
      </p:sp>
    </p:spTree>
    <p:extLst>
      <p:ext uri="{BB962C8B-B14F-4D97-AF65-F5344CB8AC3E}">
        <p14:creationId xmlns:p14="http://schemas.microsoft.com/office/powerpoint/2010/main" val="1064751064"/>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creenshot (Blue Horizontal)">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dirty="0"/>
              <a:t>Click to edit title</a:t>
            </a:r>
          </a:p>
        </p:txBody>
      </p:sp>
      <p:sp>
        <p:nvSpPr>
          <p:cNvPr id="15" name="Text Placeholder 2"/>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4"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dirty="0"/>
              <a:t>Click icon to insert screenshot</a:t>
            </a:r>
          </a:p>
        </p:txBody>
      </p:sp>
      <p:sp>
        <p:nvSpPr>
          <p:cNvPr id="10" name="Date Placeholder 5"/>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276FB33B-BCEE-4E25-B97B-A564B0E1024B}" type="datetime1">
              <a:rPr lang="en-US" smtClean="0"/>
              <a:t>12/20/23</a:t>
            </a:fld>
            <a:endParaRPr lang="en-US" dirty="0"/>
          </a:p>
        </p:txBody>
      </p:sp>
      <p:sp>
        <p:nvSpPr>
          <p:cNvPr id="9" name="Footer Placeholder 6"/>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dirty="0"/>
              <a:t>Optional Tagline Goes Here </a:t>
            </a:r>
            <a:r>
              <a:rPr lang="en-US" dirty="0">
                <a:solidFill>
                  <a:schemeClr val="accent2"/>
                </a:solidFill>
              </a:rPr>
              <a:t>|</a:t>
            </a:r>
            <a:r>
              <a:rPr lang="en-US" dirty="0"/>
              <a:t> mn.gov/</a:t>
            </a:r>
            <a:r>
              <a:rPr lang="en-US" dirty="0" err="1"/>
              <a:t>websiteurl</a:t>
            </a:r>
            <a:endParaRPr lang="en-US" dirty="0"/>
          </a:p>
        </p:txBody>
      </p:sp>
      <p:sp>
        <p:nvSpPr>
          <p:cNvPr id="11" name="Slide Number Placeholder 7"/>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9693263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creenshot (Blue Vertical)">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endParaRPr lang="en-US" dirty="0"/>
          </a:p>
        </p:txBody>
      </p:sp>
      <p:sp>
        <p:nvSpPr>
          <p:cNvPr id="14" name="Text Placeholder 2"/>
          <p:cNvSpPr>
            <a:spLocks noGrp="1"/>
          </p:cNvSpPr>
          <p:nvPr>
            <p:ph type="body" sz="quarter" idx="13"/>
          </p:nvPr>
        </p:nvSpPr>
        <p:spPr bwMode="white">
          <a:xfrm>
            <a:off x="838200" y="1365203"/>
            <a:ext cx="10515600"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15"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6" name="Picture Placeholder 4" descr="Screenshot"/>
          <p:cNvSpPr>
            <a:spLocks noGrp="1"/>
          </p:cNvSpPr>
          <p:nvPr>
            <p:ph type="pic" sz="quarter" idx="10" hasCustomPrompt="1"/>
          </p:nvPr>
        </p:nvSpPr>
        <p:spPr bwMode="gray">
          <a:xfrm>
            <a:off x="1373459" y="3771871"/>
            <a:ext cx="9287236" cy="4733889"/>
          </a:xfrm>
        </p:spPr>
        <p:txBody>
          <a:bodyPr/>
          <a:lstStyle>
            <a:lvl1pPr>
              <a:defRPr/>
            </a:lvl1pPr>
          </a:lstStyle>
          <a:p>
            <a:r>
              <a:rPr lang="en-US" dirty="0"/>
              <a:t>Click icon to insert screenshot</a:t>
            </a:r>
          </a:p>
        </p:txBody>
      </p:sp>
    </p:spTree>
    <p:extLst>
      <p:ext uri="{BB962C8B-B14F-4D97-AF65-F5344CB8AC3E}">
        <p14:creationId xmlns:p14="http://schemas.microsoft.com/office/powerpoint/2010/main" val="40340284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creenshot (Full Window Blue)">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endParaRPr lang="en-US" dirty="0"/>
          </a:p>
        </p:txBody>
      </p:sp>
      <p:pic>
        <p:nvPicPr>
          <p:cNvPr id="6"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gray">
          <a:xfrm>
            <a:off x="1373458" y="1264693"/>
            <a:ext cx="9387470" cy="5283060"/>
          </a:xfrm>
          <a:prstGeom prst="rect">
            <a:avLst/>
          </a:prstGeom>
          <a:ln>
            <a:noFill/>
          </a:ln>
          <a:effectLst>
            <a:outerShdw blurRad="292100" dist="139700" dir="2700000" algn="tl" rotWithShape="0">
              <a:srgbClr val="333333">
                <a:alpha val="65000"/>
              </a:srgbClr>
            </a:outerShdw>
          </a:effectLst>
        </p:spPr>
      </p:pic>
      <p:sp>
        <p:nvSpPr>
          <p:cNvPr id="7" name="Picture Placeholder 3" descr="Screenshot"/>
          <p:cNvSpPr>
            <a:spLocks noGrp="1"/>
          </p:cNvSpPr>
          <p:nvPr>
            <p:ph type="pic" sz="quarter" idx="10" hasCustomPrompt="1"/>
          </p:nvPr>
        </p:nvSpPr>
        <p:spPr bwMode="gray">
          <a:xfrm>
            <a:off x="1373459" y="1813862"/>
            <a:ext cx="9287236" cy="4733889"/>
          </a:xfrm>
        </p:spPr>
        <p:txBody>
          <a:bodyPr/>
          <a:lstStyle>
            <a:lvl1pPr>
              <a:defRPr/>
            </a:lvl1pPr>
          </a:lstStyle>
          <a:p>
            <a:r>
              <a:rPr lang="en-US" dirty="0"/>
              <a:t>Click icon to insert screenshot</a:t>
            </a:r>
          </a:p>
        </p:txBody>
      </p:sp>
    </p:spTree>
    <p:extLst>
      <p:ext uri="{BB962C8B-B14F-4D97-AF65-F5344CB8AC3E}">
        <p14:creationId xmlns:p14="http://schemas.microsoft.com/office/powerpoint/2010/main" val="5757137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creenshot (Computer)">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dirty="0"/>
              <a:t>Click to edit title</a:t>
            </a:r>
          </a:p>
        </p:txBody>
      </p:sp>
      <p:sp>
        <p:nvSpPr>
          <p:cNvPr id="16" name="Text Placeholder 2"/>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Picture 3" descr="Compute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gray">
          <a:xfrm>
            <a:off x="4712851" y="434836"/>
            <a:ext cx="6828661" cy="6050713"/>
          </a:xfrm>
          <a:prstGeom prst="rect">
            <a:avLst/>
          </a:prstGeom>
          <a:effectLst>
            <a:outerShdw blurRad="76200" dir="18900000" sy="23000" kx="-1200000" algn="bl" rotWithShape="0">
              <a:prstClr val="black">
                <a:alpha val="20000"/>
              </a:prstClr>
            </a:outerShdw>
          </a:effectLst>
        </p:spPr>
      </p:pic>
      <p:sp>
        <p:nvSpPr>
          <p:cNvPr id="15" name="Picture Placeholder 4"/>
          <p:cNvSpPr>
            <a:spLocks noGrp="1"/>
          </p:cNvSpPr>
          <p:nvPr>
            <p:ph type="pic" sz="quarter" idx="10" hasCustomPrompt="1"/>
          </p:nvPr>
        </p:nvSpPr>
        <p:spPr bwMode="gray">
          <a:xfrm>
            <a:off x="4976787" y="691882"/>
            <a:ext cx="6300787" cy="3411537"/>
          </a:xfrm>
        </p:spPr>
        <p:txBody>
          <a:bodyPr/>
          <a:lstStyle>
            <a:lvl1pPr>
              <a:defRPr/>
            </a:lvl1pPr>
          </a:lstStyle>
          <a:p>
            <a:r>
              <a:rPr lang="en-US" dirty="0"/>
              <a:t>Click icon to insert screenshot</a:t>
            </a:r>
          </a:p>
        </p:txBody>
      </p:sp>
      <p:sp>
        <p:nvSpPr>
          <p:cNvPr id="10" name="Date Placeholder 5"/>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276FB33B-BCEE-4E25-B97B-A564B0E1024B}" type="datetime1">
              <a:rPr lang="en-US" smtClean="0"/>
              <a:t>12/20/23</a:t>
            </a:fld>
            <a:endParaRPr lang="en-US" dirty="0"/>
          </a:p>
        </p:txBody>
      </p:sp>
      <p:sp>
        <p:nvSpPr>
          <p:cNvPr id="9" name="Footer Placeholder 6"/>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dirty="0"/>
              <a:t>Optional Tagline Goes Here </a:t>
            </a:r>
            <a:r>
              <a:rPr lang="en-US" dirty="0">
                <a:solidFill>
                  <a:schemeClr val="accent2"/>
                </a:solidFill>
              </a:rPr>
              <a:t>|</a:t>
            </a:r>
            <a:r>
              <a:rPr lang="en-US" dirty="0"/>
              <a:t> mn.gov/</a:t>
            </a:r>
            <a:r>
              <a:rPr lang="en-US" dirty="0" err="1"/>
              <a:t>websiteurl</a:t>
            </a:r>
            <a:endParaRPr lang="en-US" dirty="0"/>
          </a:p>
        </p:txBody>
      </p:sp>
      <p:sp>
        <p:nvSpPr>
          <p:cNvPr id="11" name="Slide Number Placeholder 7"/>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7617523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Slide">
    <p:bg>
      <p:bgPr>
        <a:solidFill>
          <a:schemeClr val="bg1"/>
        </a:solidFill>
        <a:effectLst/>
      </p:bgPr>
    </p:bg>
    <p:spTree>
      <p:nvGrpSpPr>
        <p:cNvPr id="1" name=""/>
        <p:cNvGrpSpPr/>
        <p:nvPr/>
      </p:nvGrpSpPr>
      <p:grpSpPr>
        <a:xfrm>
          <a:off x="0" y="0"/>
          <a:ext cx="0" cy="0"/>
          <a:chOff x="0" y="0"/>
          <a:chExt cx="0" cy="0"/>
        </a:xfrm>
      </p:grpSpPr>
      <p:sp>
        <p:nvSpPr>
          <p:cNvPr id="12" name="Rectangle 1"/>
          <p:cNvSpPr txBox="1">
            <a:spLocks/>
          </p:cNvSpPr>
          <p:nvPr userDrawn="1"/>
        </p:nvSpPr>
        <p:spPr bwMode="black">
          <a:xfrm>
            <a:off x="0" y="4188561"/>
            <a:ext cx="12192000" cy="1199223"/>
          </a:xfrm>
          <a:prstGeom prst="rect">
            <a:avLst/>
          </a:prstGeom>
          <a:solidFill>
            <a:schemeClr val="accent1"/>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dirty="0"/>
          </a:p>
        </p:txBody>
      </p:sp>
      <p:sp>
        <p:nvSpPr>
          <p:cNvPr id="2" name="Title 2"/>
          <p:cNvSpPr>
            <a:spLocks noGrp="1"/>
          </p:cNvSpPr>
          <p:nvPr>
            <p:ph type="ctrTitle" hasCustomPrompt="1"/>
          </p:nvPr>
        </p:nvSpPr>
        <p:spPr bwMode="white">
          <a:xfrm>
            <a:off x="266700" y="4188564"/>
            <a:ext cx="11658600" cy="1199223"/>
          </a:xfrm>
          <a:noFill/>
        </p:spPr>
        <p:txBody>
          <a:bodyPr anchor="ctr">
            <a:normAutofit/>
          </a:bodyPr>
          <a:lstStyle>
            <a:lvl1pPr algn="ctr">
              <a:defRPr sz="3600">
                <a:solidFill>
                  <a:schemeClr val="bg1"/>
                </a:solidFill>
              </a:defRPr>
            </a:lvl1pPr>
          </a:lstStyle>
          <a:p>
            <a:r>
              <a:rPr lang="en-US" dirty="0"/>
              <a:t>Click to edit section title</a:t>
            </a:r>
          </a:p>
        </p:txBody>
      </p:sp>
      <p:sp>
        <p:nvSpPr>
          <p:cNvPr id="3" name="Rectangle 3"/>
          <p:cNvSpPr/>
          <p:nvPr userDrawn="1"/>
        </p:nvSpPr>
        <p:spPr bwMode="auto">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0" name="Text Placeholder 4"/>
          <p:cNvSpPr>
            <a:spLocks noGrp="1"/>
          </p:cNvSpPr>
          <p:nvPr>
            <p:ph type="body" sz="quarter" idx="18" hasCustomPrompt="1"/>
          </p:nvPr>
        </p:nvSpPr>
        <p:spPr bwMode="black">
          <a:xfrm>
            <a:off x="838200" y="5644884"/>
            <a:ext cx="10515600" cy="711464"/>
          </a:xfrm>
        </p:spPr>
        <p:txBody>
          <a:bodyPr>
            <a:normAutofit/>
          </a:bodyPr>
          <a:lstStyle>
            <a:lvl1pPr marL="0" indent="0" algn="ctr">
              <a:buNone/>
              <a:defRPr sz="2400"/>
            </a:lvl1pPr>
          </a:lstStyle>
          <a:p>
            <a:pPr lvl="0"/>
            <a:r>
              <a:rPr lang="en-US" dirty="0" err="1"/>
              <a:t>Firstname</a:t>
            </a:r>
            <a:r>
              <a:rPr lang="en-US" dirty="0"/>
              <a:t> </a:t>
            </a:r>
            <a:r>
              <a:rPr lang="en-US" dirty="0" err="1"/>
              <a:t>Lastname</a:t>
            </a:r>
            <a:r>
              <a:rPr lang="en-US" dirty="0"/>
              <a:t> | Job Title</a:t>
            </a:r>
          </a:p>
        </p:txBody>
      </p:sp>
      <p:sp>
        <p:nvSpPr>
          <p:cNvPr id="18" name="Date Placeholder 5"/>
          <p:cNvSpPr>
            <a:spLocks noGrp="1"/>
          </p:cNvSpPr>
          <p:nvPr>
            <p:ph type="dt" sz="half" idx="15"/>
          </p:nvPr>
        </p:nvSpPr>
        <p:spPr bwMode="black"/>
        <p:txBody>
          <a:bodyPr/>
          <a:lstStyle/>
          <a:p>
            <a:fld id="{A8CA1A9B-139F-4606-AD0A-F3253110DAE5}" type="datetime1">
              <a:rPr lang="en-US" smtClean="0"/>
              <a:t>12/20/23</a:t>
            </a:fld>
            <a:endParaRPr lang="en-US" dirty="0"/>
          </a:p>
        </p:txBody>
      </p:sp>
      <p:sp>
        <p:nvSpPr>
          <p:cNvPr id="9"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19" name="Slide Number Placeholder 7"/>
          <p:cNvSpPr>
            <a:spLocks noGrp="1"/>
          </p:cNvSpPr>
          <p:nvPr>
            <p:ph type="sldNum" sz="quarter" idx="16"/>
          </p:nvPr>
        </p:nvSpPr>
        <p:spPr bwMode="black"/>
        <p:txBody>
          <a:bodyPr/>
          <a:lstStyle/>
          <a:p>
            <a:fld id="{48F63A3B-78C7-47BE-AE5E-E10140E04643}" type="slidenum">
              <a:rPr lang="en-US" smtClean="0"/>
              <a:pPr/>
              <a:t>‹#›</a:t>
            </a:fld>
            <a:endParaRPr lang="en-US" dirty="0"/>
          </a:p>
        </p:txBody>
      </p:sp>
      <p:pic>
        <p:nvPicPr>
          <p:cNvPr id="14" name="Graphic 8" descr="Minnesota Department of Natural Resources logo">
            <a:extLst>
              <a:ext uri="{FF2B5EF4-FFF2-40B4-BE49-F238E27FC236}">
                <a16:creationId xmlns:a16="http://schemas.microsoft.com/office/drawing/2014/main" id="{430308AB-F9FA-4CB8-AB13-ED0CD2A9F685}"/>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165472" y="714428"/>
            <a:ext cx="3256627" cy="329321"/>
          </a:xfrm>
          <a:prstGeom prst="rect">
            <a:avLst/>
          </a:prstGeom>
        </p:spPr>
      </p:pic>
      <p:sp>
        <p:nvSpPr>
          <p:cNvPr id="11" name="Picture Placeholder 9"/>
          <p:cNvSpPr>
            <a:spLocks noGrp="1"/>
          </p:cNvSpPr>
          <p:nvPr>
            <p:ph type="pic" sz="quarter" idx="13" hasCustomPrompt="1"/>
          </p:nvPr>
        </p:nvSpPr>
        <p:spPr bwMode="gray">
          <a:xfrm>
            <a:off x="0" y="1789113"/>
            <a:ext cx="12192000" cy="2298700"/>
          </a:xfrm>
        </p:spPr>
        <p:txBody>
          <a:bodyPr/>
          <a:lstStyle/>
          <a:p>
            <a:r>
              <a:rPr lang="en-US" dirty="0"/>
              <a:t>Click Icon to add picture</a:t>
            </a:r>
          </a:p>
        </p:txBody>
      </p:sp>
    </p:spTree>
    <p:extLst>
      <p:ext uri="{BB962C8B-B14F-4D97-AF65-F5344CB8AC3E}">
        <p14:creationId xmlns:p14="http://schemas.microsoft.com/office/powerpoint/2010/main" val="2082250229"/>
      </p:ext>
    </p:extLst>
  </p:cSld>
  <p:clrMapOvr>
    <a:masterClrMapping/>
  </p:clrMapOvr>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creenshot (Computer, Tablet, Phone)">
    <p:bg bwMode="black">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hqprint">
            <a:extLst>
              <a:ext uri="{28A0092B-C50C-407E-A947-70E740481C1C}">
                <a14:useLocalDpi xmlns:a14="http://schemas.microsoft.com/office/drawing/2010/main"/>
              </a:ext>
            </a:extLst>
          </a:blip>
          <a:srcRect t="8417"/>
          <a:stretch/>
        </p:blipFill>
        <p:spPr bwMode="gray">
          <a:xfrm>
            <a:off x="513807" y="300788"/>
            <a:ext cx="11412844" cy="6506515"/>
          </a:xfrm>
          <a:prstGeom prst="rect">
            <a:avLst/>
          </a:prstGeom>
        </p:spPr>
      </p:pic>
      <p:sp>
        <p:nvSpPr>
          <p:cNvPr id="13" name="Title 2"/>
          <p:cNvSpPr>
            <a:spLocks noGrp="1"/>
          </p:cNvSpPr>
          <p:nvPr>
            <p:ph type="title" hasCustomPrompt="1"/>
          </p:nvPr>
        </p:nvSpPr>
        <p:spPr bwMode="white">
          <a:xfrm>
            <a:off x="815897" y="287066"/>
            <a:ext cx="3521927" cy="2734914"/>
          </a:xfrm>
        </p:spPr>
        <p:txBody>
          <a:bodyPr/>
          <a:lstStyle>
            <a:lvl1pPr>
              <a:defRPr b="0">
                <a:solidFill>
                  <a:schemeClr val="tx1"/>
                </a:solidFill>
              </a:defRPr>
            </a:lvl1pPr>
          </a:lstStyle>
          <a:p>
            <a:r>
              <a:rPr lang="en-US" dirty="0"/>
              <a:t>Click to edit title</a:t>
            </a:r>
          </a:p>
        </p:txBody>
      </p:sp>
      <p:sp>
        <p:nvSpPr>
          <p:cNvPr id="17" name="Picture Placeholder 3"/>
          <p:cNvSpPr>
            <a:spLocks noGrp="1"/>
          </p:cNvSpPr>
          <p:nvPr>
            <p:ph type="pic" sz="quarter" idx="14" hasCustomPrompt="1"/>
          </p:nvPr>
        </p:nvSpPr>
        <p:spPr bwMode="gray">
          <a:xfrm>
            <a:off x="968188" y="4352926"/>
            <a:ext cx="894231" cy="1570503"/>
          </a:xfrm>
        </p:spPr>
        <p:txBody>
          <a:bodyPr>
            <a:normAutofit/>
          </a:bodyPr>
          <a:lstStyle>
            <a:lvl1pPr marL="171450" indent="-171450">
              <a:buFont typeface="Arial" panose="020B0604020202020204" pitchFamily="34" charset="0"/>
              <a:buChar char="•"/>
              <a:defRPr sz="950"/>
            </a:lvl1pPr>
          </a:lstStyle>
          <a:p>
            <a:r>
              <a:rPr lang="en-US" dirty="0"/>
              <a:t>Click icon to insert screenshot</a:t>
            </a:r>
          </a:p>
        </p:txBody>
      </p:sp>
      <p:sp>
        <p:nvSpPr>
          <p:cNvPr id="12" name="Picture Placeholder 4"/>
          <p:cNvSpPr>
            <a:spLocks noGrp="1"/>
          </p:cNvSpPr>
          <p:nvPr>
            <p:ph type="pic" sz="quarter" idx="13" hasCustomPrompt="1"/>
          </p:nvPr>
        </p:nvSpPr>
        <p:spPr bwMode="gray">
          <a:xfrm>
            <a:off x="2393577" y="3413074"/>
            <a:ext cx="1848970" cy="2458337"/>
          </a:xfrm>
        </p:spPr>
        <p:txBody>
          <a:bodyPr>
            <a:normAutofit/>
          </a:bodyPr>
          <a:lstStyle>
            <a:lvl1pPr>
              <a:defRPr sz="2200"/>
            </a:lvl1pPr>
          </a:lstStyle>
          <a:p>
            <a:r>
              <a:rPr lang="en-US" dirty="0"/>
              <a:t>Click icon to insert screenshot</a:t>
            </a:r>
          </a:p>
        </p:txBody>
      </p:sp>
      <p:sp>
        <p:nvSpPr>
          <p:cNvPr id="15" name="Picture Placeholder 5"/>
          <p:cNvSpPr>
            <a:spLocks noGrp="1"/>
          </p:cNvSpPr>
          <p:nvPr>
            <p:ph type="pic" sz="quarter" idx="10" hasCustomPrompt="1"/>
          </p:nvPr>
        </p:nvSpPr>
        <p:spPr bwMode="gray">
          <a:xfrm>
            <a:off x="4976788" y="691883"/>
            <a:ext cx="6298572" cy="3369130"/>
          </a:xfrm>
        </p:spPr>
        <p:txBody>
          <a:bodyPr/>
          <a:lstStyle>
            <a:lvl1pPr>
              <a:defRPr/>
            </a:lvl1pPr>
          </a:lstStyle>
          <a:p>
            <a:r>
              <a:rPr lang="en-US" dirty="0"/>
              <a:t>Click icon to insert screenshot</a:t>
            </a:r>
          </a:p>
        </p:txBody>
      </p:sp>
      <p:sp>
        <p:nvSpPr>
          <p:cNvPr id="10" name="Date Placeholder 6"/>
          <p:cNvSpPr>
            <a:spLocks noGrp="1"/>
          </p:cNvSpPr>
          <p:nvPr>
            <p:ph type="dt" sz="half" idx="11"/>
          </p:nvPr>
        </p:nvSpPr>
        <p:spPr bwMode="white">
          <a:xfrm>
            <a:off x="838200" y="6356350"/>
            <a:ext cx="1358590" cy="365125"/>
          </a:xfrm>
        </p:spPr>
        <p:txBody>
          <a:bodyPr/>
          <a:lstStyle>
            <a:lvl1pPr>
              <a:defRPr>
                <a:solidFill>
                  <a:schemeClr val="tx2"/>
                </a:solidFill>
              </a:defRPr>
            </a:lvl1pPr>
          </a:lstStyle>
          <a:p>
            <a:fld id="{276FB33B-BCEE-4E25-B97B-A564B0E1024B}" type="datetime1">
              <a:rPr lang="en-US" smtClean="0"/>
              <a:pPr/>
              <a:t>12/20/23</a:t>
            </a:fld>
            <a:endParaRPr lang="en-US" dirty="0"/>
          </a:p>
        </p:txBody>
      </p:sp>
      <p:sp>
        <p:nvSpPr>
          <p:cNvPr id="9" name="Footer Placeholder 7"/>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tx1"/>
                </a:solidFill>
              </a:rPr>
              <a:t>|</a:t>
            </a:r>
            <a:r>
              <a:rPr lang="en-US" dirty="0"/>
              <a:t> mn.gov/</a:t>
            </a:r>
            <a:r>
              <a:rPr lang="en-US" dirty="0" err="1"/>
              <a:t>websiteurl</a:t>
            </a:r>
            <a:endParaRPr lang="en-US" dirty="0"/>
          </a:p>
        </p:txBody>
      </p:sp>
      <p:sp>
        <p:nvSpPr>
          <p:cNvPr id="11" name="Slide Number Placeholder 8"/>
          <p:cNvSpPr>
            <a:spLocks noGrp="1"/>
          </p:cNvSpPr>
          <p:nvPr>
            <p:ph type="sldNum" sz="quarter" idx="12"/>
          </p:nvPr>
        </p:nvSpPr>
        <p:spPr bwMode="white">
          <a:xfrm>
            <a:off x="9891132" y="6356350"/>
            <a:ext cx="1462668" cy="365125"/>
          </a:xfrm>
        </p:spPr>
        <p:txBody>
          <a:bodyPr/>
          <a:lstStyle>
            <a:lvl1pPr>
              <a:defRPr>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2763675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ote (Blue Background)">
    <p:bg bwMode="black">
      <p:bgPr>
        <a:solidFill>
          <a:schemeClr val="bg1"/>
        </a:solidFill>
        <a:effectLst/>
      </p:bgPr>
    </p:bg>
    <p:spTree>
      <p:nvGrpSpPr>
        <p:cNvPr id="1" name=""/>
        <p:cNvGrpSpPr/>
        <p:nvPr/>
      </p:nvGrpSpPr>
      <p:grpSpPr>
        <a:xfrm>
          <a:off x="0" y="0"/>
          <a:ext cx="0" cy="0"/>
          <a:chOff x="0" y="0"/>
          <a:chExt cx="0" cy="0"/>
        </a:xfrm>
      </p:grpSpPr>
      <p:pic>
        <p:nvPicPr>
          <p:cNvPr id="3" name="Picture 1" descr="Shape, rectangle&#10;&#10;Description automatically generated">
            <a:extLst>
              <a:ext uri="{FF2B5EF4-FFF2-40B4-BE49-F238E27FC236}">
                <a16:creationId xmlns:a16="http://schemas.microsoft.com/office/drawing/2014/main" id="{6449201A-9881-4BD5-9EDB-134148F7961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 name="Title 2">
            <a:extLst>
              <a:ext uri="{FF2B5EF4-FFF2-40B4-BE49-F238E27FC236}">
                <a16:creationId xmlns:a16="http://schemas.microsoft.com/office/drawing/2014/main" id="{0B050E54-664D-466A-8DB7-324C516C8039}"/>
              </a:ext>
            </a:extLst>
          </p:cNvPr>
          <p:cNvSpPr>
            <a:spLocks noGrp="1"/>
          </p:cNvSpPr>
          <p:nvPr>
            <p:ph type="title" hasCustomPrompt="1"/>
          </p:nvPr>
        </p:nvSpPr>
        <p:spPr bwMode="black">
          <a:xfrm>
            <a:off x="1387736" y="1052945"/>
            <a:ext cx="9488245" cy="3227832"/>
          </a:xfrm>
        </p:spPr>
        <p:txBody>
          <a:bodyPr>
            <a:noAutofit/>
          </a:bodyPr>
          <a:lstStyle>
            <a:lvl1pPr algn="ctr">
              <a:tabLst>
                <a:tab pos="3770313" algn="l"/>
              </a:tabLst>
              <a:defRPr sz="5000" baseline="0">
                <a:solidFill>
                  <a:schemeClr val="accent1"/>
                </a:solidFill>
              </a:defRPr>
            </a:lvl1pPr>
          </a:lstStyle>
          <a:p>
            <a:r>
              <a:rPr lang="en-US" dirty="0"/>
              <a:t>“Click to edit quote.”</a:t>
            </a:r>
          </a:p>
        </p:txBody>
      </p:sp>
      <p:sp>
        <p:nvSpPr>
          <p:cNvPr id="14" name="Text Placeholder 3">
            <a:extLst>
              <a:ext uri="{FF2B5EF4-FFF2-40B4-BE49-F238E27FC236}">
                <a16:creationId xmlns:a16="http://schemas.microsoft.com/office/drawing/2014/main" id="{1906A78E-2FCE-427D-98A4-31316D7752E2}"/>
              </a:ext>
            </a:extLst>
          </p:cNvPr>
          <p:cNvSpPr>
            <a:spLocks noGrp="1"/>
          </p:cNvSpPr>
          <p:nvPr>
            <p:ph type="body" sz="quarter" idx="13" hasCustomPrompt="1"/>
          </p:nvPr>
        </p:nvSpPr>
        <p:spPr bwMode="black">
          <a:xfrm>
            <a:off x="1387736" y="4488873"/>
            <a:ext cx="9488245" cy="653282"/>
          </a:xfrm>
        </p:spPr>
        <p:txBody>
          <a:bodyPr anchor="ctr">
            <a:normAutofit/>
          </a:bodyPr>
          <a:lstStyle>
            <a:lvl1pPr marL="0" indent="0" algn="ctr">
              <a:buNone/>
              <a:defRPr sz="2400" i="1" baseline="0">
                <a:solidFill>
                  <a:schemeClr val="tx2"/>
                </a:solidFill>
              </a:defRPr>
            </a:lvl1pPr>
          </a:lstStyle>
          <a:p>
            <a:pPr lvl="0"/>
            <a:r>
              <a:rPr lang="en-US" dirty="0"/>
              <a:t>- Click to edit name or subtext</a:t>
            </a:r>
          </a:p>
        </p:txBody>
      </p:sp>
      <p:sp>
        <p:nvSpPr>
          <p:cNvPr id="11" name="Slide Number Placeholder 4"/>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539662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Teal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pic>
        <p:nvPicPr>
          <p:cNvPr id="3" name="Picture 1" descr="Shape, rectangle&#10;&#10;Description automatically generated">
            <a:extLst>
              <a:ext uri="{FF2B5EF4-FFF2-40B4-BE49-F238E27FC236}">
                <a16:creationId xmlns:a16="http://schemas.microsoft.com/office/drawing/2014/main" id="{28F32915-284F-4F48-8220-F8136AD1F23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7" name="Title 2"/>
          <p:cNvSpPr>
            <a:spLocks noGrp="1"/>
          </p:cNvSpPr>
          <p:nvPr>
            <p:ph type="title" hasCustomPrompt="1"/>
          </p:nvPr>
        </p:nvSpPr>
        <p:spPr bwMode="black">
          <a:xfrm>
            <a:off x="1387736" y="1052945"/>
            <a:ext cx="9488245" cy="3227832"/>
          </a:xfrm>
        </p:spPr>
        <p:txBody>
          <a:bodyPr>
            <a:noAutofit/>
          </a:bodyPr>
          <a:lstStyle>
            <a:lvl1pPr algn="ctr">
              <a:tabLst>
                <a:tab pos="3770313" algn="l"/>
              </a:tabLst>
              <a:defRPr sz="5000" baseline="0">
                <a:solidFill>
                  <a:schemeClr val="accent1"/>
                </a:solidFill>
              </a:defRPr>
            </a:lvl1pPr>
          </a:lstStyle>
          <a:p>
            <a:r>
              <a:rPr lang="en-US" dirty="0"/>
              <a:t>“Click to edit quote.”</a:t>
            </a:r>
          </a:p>
        </p:txBody>
      </p:sp>
      <p:sp>
        <p:nvSpPr>
          <p:cNvPr id="8" name="Text Placeholder 3"/>
          <p:cNvSpPr>
            <a:spLocks noGrp="1"/>
          </p:cNvSpPr>
          <p:nvPr>
            <p:ph type="body" sz="quarter" idx="13" hasCustomPrompt="1"/>
          </p:nvPr>
        </p:nvSpPr>
        <p:spPr bwMode="black">
          <a:xfrm>
            <a:off x="1387736" y="4488873"/>
            <a:ext cx="9488245" cy="653282"/>
          </a:xfrm>
        </p:spPr>
        <p:txBody>
          <a:bodyPr anchor="ctr">
            <a:normAutofit/>
          </a:bodyPr>
          <a:lstStyle>
            <a:lvl1pPr marL="0" indent="0" algn="ctr">
              <a:buNone/>
              <a:defRPr sz="2400" i="1" baseline="0">
                <a:solidFill>
                  <a:schemeClr val="tx2"/>
                </a:solidFill>
              </a:defRPr>
            </a:lvl1pPr>
          </a:lstStyle>
          <a:p>
            <a:pPr lvl="0"/>
            <a:r>
              <a:rPr lang="en-US" dirty="0"/>
              <a:t>- Click to edit name or subtext</a:t>
            </a:r>
          </a:p>
        </p:txBody>
      </p:sp>
      <p:sp>
        <p:nvSpPr>
          <p:cNvPr id="11" name="Slide Number Placeholder 4"/>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5232978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Minimal (Blue Background)">
    <p:bg bwMode="black">
      <p:bgPr>
        <a:solidFill>
          <a:schemeClr val="bg1"/>
        </a:solidFill>
        <a:effectLst/>
      </p:bgPr>
    </p:bg>
    <p:spTree>
      <p:nvGrpSpPr>
        <p:cNvPr id="1" name=""/>
        <p:cNvGrpSpPr/>
        <p:nvPr/>
      </p:nvGrpSpPr>
      <p:grpSpPr>
        <a:xfrm>
          <a:off x="0" y="0"/>
          <a:ext cx="0" cy="0"/>
          <a:chOff x="0" y="0"/>
          <a:chExt cx="0" cy="0"/>
        </a:xfrm>
      </p:grpSpPr>
      <p:pic>
        <p:nvPicPr>
          <p:cNvPr id="1026" name="Picture 1">
            <a:extLst>
              <a:ext uri="{FF2B5EF4-FFF2-40B4-BE49-F238E27FC236}">
                <a16:creationId xmlns:a16="http://schemas.microsoft.com/office/drawing/2014/main" id="{C3814C0D-95ED-4173-8AC0-4AB29FDCB915}"/>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p:blipFill>
        <p:spPr bwMode="auto">
          <a:xfrm>
            <a:off x="-2"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2"/>
          <p:cNvSpPr>
            <a:spLocks noGrp="1"/>
          </p:cNvSpPr>
          <p:nvPr>
            <p:ph type="title" hasCustomPrompt="1"/>
          </p:nvPr>
        </p:nvSpPr>
        <p:spPr bwMode="black">
          <a:xfrm>
            <a:off x="415839" y="760288"/>
            <a:ext cx="8091163" cy="4163403"/>
          </a:xfrm>
        </p:spPr>
        <p:txBody>
          <a:bodyPr>
            <a:noAutofit/>
          </a:bodyPr>
          <a:lstStyle>
            <a:lvl1pPr algn="ctr">
              <a:tabLst>
                <a:tab pos="3770313" algn="l"/>
              </a:tabLst>
              <a:defRPr sz="5000" baseline="0">
                <a:solidFill>
                  <a:schemeClr val="accent1"/>
                </a:solidFill>
              </a:defRPr>
            </a:lvl1pPr>
          </a:lstStyle>
          <a:p>
            <a:r>
              <a:rPr lang="en-US" dirty="0"/>
              <a:t>“Click to add quote.”</a:t>
            </a:r>
          </a:p>
        </p:txBody>
      </p:sp>
      <p:sp>
        <p:nvSpPr>
          <p:cNvPr id="8" name="Text Placeholder 3"/>
          <p:cNvSpPr>
            <a:spLocks noGrp="1"/>
          </p:cNvSpPr>
          <p:nvPr>
            <p:ph type="body" sz="quarter" idx="13" hasCustomPrompt="1"/>
          </p:nvPr>
        </p:nvSpPr>
        <p:spPr bwMode="black">
          <a:xfrm>
            <a:off x="415839" y="5163327"/>
            <a:ext cx="8091163" cy="1015739"/>
          </a:xfrm>
        </p:spPr>
        <p:txBody>
          <a:bodyPr anchor="ctr">
            <a:normAutofit/>
          </a:bodyPr>
          <a:lstStyle>
            <a:lvl1pPr marL="0" indent="0" algn="ctr">
              <a:buNone/>
              <a:defRPr sz="2400" i="1" baseline="0">
                <a:solidFill>
                  <a:schemeClr val="tx2"/>
                </a:solidFill>
              </a:defRPr>
            </a:lvl1pPr>
          </a:lstStyle>
          <a:p>
            <a:pPr lvl="0"/>
            <a:r>
              <a:rPr lang="en-US" dirty="0"/>
              <a:t>- Click to add name or subtext</a:t>
            </a:r>
          </a:p>
        </p:txBody>
      </p:sp>
      <p:sp>
        <p:nvSpPr>
          <p:cNvPr id="11" name="Slide Number Placeholder 4"/>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7575533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Quote Minimal (Teal Background)">
    <p:bg bwMode="black">
      <p:bgPr>
        <a:solidFill>
          <a:schemeClr val="bg1"/>
        </a:solidFill>
        <a:effectLst/>
      </p:bgPr>
    </p:bg>
    <p:spTree>
      <p:nvGrpSpPr>
        <p:cNvPr id="1" name=""/>
        <p:cNvGrpSpPr/>
        <p:nvPr/>
      </p:nvGrpSpPr>
      <p:grpSpPr>
        <a:xfrm>
          <a:off x="0" y="0"/>
          <a:ext cx="0" cy="0"/>
          <a:chOff x="0" y="0"/>
          <a:chExt cx="0" cy="0"/>
        </a:xfrm>
      </p:grpSpPr>
      <p:pic>
        <p:nvPicPr>
          <p:cNvPr id="1026" name="Picture 1">
            <a:extLst>
              <a:ext uri="{FF2B5EF4-FFF2-40B4-BE49-F238E27FC236}">
                <a16:creationId xmlns:a16="http://schemas.microsoft.com/office/drawing/2014/main" id="{C3814C0D-95ED-4173-8AC0-4AB29FDCB915}"/>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2">
            <a:extLst>
              <a:ext uri="{FF2B5EF4-FFF2-40B4-BE49-F238E27FC236}">
                <a16:creationId xmlns:a16="http://schemas.microsoft.com/office/drawing/2014/main" id="{71113A8F-A3E6-4773-A564-980D4D0C4F53}"/>
              </a:ext>
            </a:extLst>
          </p:cNvPr>
          <p:cNvSpPr>
            <a:spLocks noGrp="1"/>
          </p:cNvSpPr>
          <p:nvPr>
            <p:ph type="title" hasCustomPrompt="1"/>
          </p:nvPr>
        </p:nvSpPr>
        <p:spPr bwMode="black">
          <a:xfrm>
            <a:off x="415839" y="760288"/>
            <a:ext cx="8091163" cy="4163403"/>
          </a:xfrm>
        </p:spPr>
        <p:txBody>
          <a:bodyPr>
            <a:noAutofit/>
          </a:bodyPr>
          <a:lstStyle>
            <a:lvl1pPr algn="ctr">
              <a:tabLst>
                <a:tab pos="3770313" algn="l"/>
              </a:tabLst>
              <a:defRPr sz="5000" baseline="0">
                <a:solidFill>
                  <a:schemeClr val="accent1"/>
                </a:solidFill>
              </a:defRPr>
            </a:lvl1pPr>
          </a:lstStyle>
          <a:p>
            <a:r>
              <a:rPr lang="en-US" dirty="0"/>
              <a:t>“Click to add quote.”</a:t>
            </a:r>
          </a:p>
        </p:txBody>
      </p:sp>
      <p:sp>
        <p:nvSpPr>
          <p:cNvPr id="13" name="Text Placeholder 3">
            <a:extLst>
              <a:ext uri="{FF2B5EF4-FFF2-40B4-BE49-F238E27FC236}">
                <a16:creationId xmlns:a16="http://schemas.microsoft.com/office/drawing/2014/main" id="{DA8B1812-DAFE-4A6A-B301-7770908A2BD8}"/>
              </a:ext>
            </a:extLst>
          </p:cNvPr>
          <p:cNvSpPr>
            <a:spLocks noGrp="1"/>
          </p:cNvSpPr>
          <p:nvPr>
            <p:ph type="body" sz="quarter" idx="13" hasCustomPrompt="1"/>
          </p:nvPr>
        </p:nvSpPr>
        <p:spPr bwMode="black">
          <a:xfrm>
            <a:off x="415839" y="5163327"/>
            <a:ext cx="8091163" cy="1015739"/>
          </a:xfrm>
        </p:spPr>
        <p:txBody>
          <a:bodyPr anchor="ctr">
            <a:normAutofit/>
          </a:bodyPr>
          <a:lstStyle>
            <a:lvl1pPr marL="0" indent="0" algn="ctr">
              <a:buNone/>
              <a:defRPr sz="2400" i="1" baseline="0">
                <a:solidFill>
                  <a:schemeClr val="tx2"/>
                </a:solidFill>
              </a:defRPr>
            </a:lvl1pPr>
          </a:lstStyle>
          <a:p>
            <a:pPr lvl="0"/>
            <a:r>
              <a:rPr lang="en-US" dirty="0"/>
              <a:t>- Click to add name or subtext</a:t>
            </a:r>
          </a:p>
        </p:txBody>
      </p:sp>
      <p:sp>
        <p:nvSpPr>
          <p:cNvPr id="11" name="Slide Number Placeholder 4"/>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264035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Highlight">
    <p:bg bwMode="black">
      <p:bgPr>
        <a:solidFill>
          <a:schemeClr val="bg1"/>
        </a:solidFill>
        <a:effectLst/>
      </p:bgPr>
    </p:bg>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8C1F7E9D-0503-4BE4-8143-B788D472655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7" name="Title 2"/>
          <p:cNvSpPr>
            <a:spLocks noGrp="1"/>
          </p:cNvSpPr>
          <p:nvPr>
            <p:ph type="title" hasCustomPrompt="1"/>
          </p:nvPr>
        </p:nvSpPr>
        <p:spPr bwMode="black">
          <a:xfrm>
            <a:off x="3305909" y="633187"/>
            <a:ext cx="5580183" cy="808751"/>
          </a:xfrm>
        </p:spPr>
        <p:txBody>
          <a:bodyPr>
            <a:noAutofit/>
          </a:bodyPr>
          <a:lstStyle>
            <a:lvl1pPr marL="0" marR="0" indent="0" algn="ctr" defTabSz="914400" rtl="0" eaLnBrk="1" fontAlgn="auto" latinLnBrk="0" hangingPunct="1">
              <a:lnSpc>
                <a:spcPct val="100000"/>
              </a:lnSpc>
              <a:spcBef>
                <a:spcPts val="0"/>
              </a:spcBef>
              <a:spcAft>
                <a:spcPts val="0"/>
              </a:spcAft>
              <a:buClrTx/>
              <a:buSzTx/>
              <a:buFontTx/>
              <a:buNone/>
              <a:tabLst/>
              <a:defRPr sz="5000" b="0" baseline="0">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t>Click to add title</a:t>
            </a:r>
            <a:endParaRPr kumimoji="0" lang="en-US" sz="3000" b="1" i="0" u="none" strike="noStrike" kern="1200" cap="none" spc="0" normalizeH="0" baseline="0" noProof="0" dirty="0">
              <a:ln>
                <a:noFill/>
              </a:ln>
              <a:solidFill>
                <a:srgbClr val="FFFFFF"/>
              </a:solidFill>
              <a:effectLst/>
              <a:uLnTx/>
              <a:uFillTx/>
              <a:latin typeface="+mj-lt"/>
              <a:ea typeface="+mn-ea"/>
              <a:cs typeface="+mn-cs"/>
            </a:endParaRPr>
          </a:p>
        </p:txBody>
      </p:sp>
      <p:sp>
        <p:nvSpPr>
          <p:cNvPr id="3" name="Text Placeholder 3">
            <a:extLst>
              <a:ext uri="{FF2B5EF4-FFF2-40B4-BE49-F238E27FC236}">
                <a16:creationId xmlns:a16="http://schemas.microsoft.com/office/drawing/2014/main" id="{41562BBE-B5B7-42B5-8ABD-CE74CD647F22}"/>
              </a:ext>
            </a:extLst>
          </p:cNvPr>
          <p:cNvSpPr>
            <a:spLocks noGrp="1"/>
          </p:cNvSpPr>
          <p:nvPr>
            <p:ph type="body" sz="quarter" idx="13"/>
          </p:nvPr>
        </p:nvSpPr>
        <p:spPr>
          <a:xfrm>
            <a:off x="1408113" y="1755775"/>
            <a:ext cx="9434512" cy="4151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4"/>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2418869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y the Numbers (5-Up with Icons)">
    <p:bg bwMode="gray">
      <p:bgRef idx="1001">
        <a:schemeClr val="bg1"/>
      </p:bgRef>
    </p:bg>
    <p:spTree>
      <p:nvGrpSpPr>
        <p:cNvPr id="1" name=""/>
        <p:cNvGrpSpPr/>
        <p:nvPr/>
      </p:nvGrpSpPr>
      <p:grpSpPr>
        <a:xfrm>
          <a:off x="0" y="0"/>
          <a:ext cx="0" cy="0"/>
          <a:chOff x="0" y="0"/>
          <a:chExt cx="0" cy="0"/>
        </a:xfrm>
      </p:grpSpPr>
      <p:sp>
        <p:nvSpPr>
          <p:cNvPr id="19" name="Rectangle 1">
            <a:extLst>
              <a:ext uri="{FF2B5EF4-FFF2-40B4-BE49-F238E27FC236}">
                <a16:creationId xmlns:a16="http://schemas.microsoft.com/office/drawing/2014/main" id="{A5D6346A-285F-46E0-9AAB-F8F29A1C2BC6}"/>
              </a:ext>
            </a:extLst>
          </p:cNvPr>
          <p:cNvSpPr/>
          <p:nvPr userDrawn="1"/>
        </p:nvSpPr>
        <p:spPr bwMode="black">
          <a:xfrm>
            <a:off x="4060951" y="0"/>
            <a:ext cx="4063999" cy="3429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2"/>
          <p:cNvSpPr>
            <a:spLocks noGrp="1"/>
          </p:cNvSpPr>
          <p:nvPr userDrawn="1">
            <p:ph type="title" hasCustomPrompt="1"/>
          </p:nvPr>
        </p:nvSpPr>
        <p:spPr bwMode="white">
          <a:xfrm>
            <a:off x="4325757" y="363682"/>
            <a:ext cx="3531339" cy="2809009"/>
          </a:xfrm>
          <a:noFill/>
        </p:spPr>
        <p:txBody>
          <a:bodyPr lIns="0" rIns="0">
            <a:normAutofit/>
          </a:bodyPr>
          <a:lstStyle>
            <a:lvl1pPr algn="ctr">
              <a:defRPr sz="3600">
                <a:solidFill>
                  <a:schemeClr val="bg1"/>
                </a:solidFill>
              </a:defRPr>
            </a:lvl1pPr>
          </a:lstStyle>
          <a:p>
            <a:r>
              <a:rPr lang="en-US" dirty="0"/>
              <a:t>Click to add title</a:t>
            </a:r>
          </a:p>
        </p:txBody>
      </p:sp>
      <p:sp>
        <p:nvSpPr>
          <p:cNvPr id="18" name="Rectangle 3">
            <a:extLst>
              <a:ext uri="{FF2B5EF4-FFF2-40B4-BE49-F238E27FC236}">
                <a16:creationId xmlns:a16="http://schemas.microsoft.com/office/drawing/2014/main" id="{8B1D6FB0-3CFA-4F98-9E32-13372A146E50}"/>
              </a:ext>
            </a:extLst>
          </p:cNvPr>
          <p:cNvSpPr/>
          <p:nvPr userDrawn="1"/>
        </p:nvSpPr>
        <p:spPr>
          <a:xfrm>
            <a:off x="-3048" y="0"/>
            <a:ext cx="4063999" cy="3429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4">
            <a:extLst>
              <a:ext uri="{FF2B5EF4-FFF2-40B4-BE49-F238E27FC236}">
                <a16:creationId xmlns:a16="http://schemas.microsoft.com/office/drawing/2014/main" id="{91253B02-FE9E-42BD-9273-EB07447C42F2}"/>
              </a:ext>
            </a:extLst>
          </p:cNvPr>
          <p:cNvSpPr/>
          <p:nvPr userDrawn="1"/>
        </p:nvSpPr>
        <p:spPr>
          <a:xfrm>
            <a:off x="8124953" y="0"/>
            <a:ext cx="4063999" cy="3429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5">
            <a:extLst>
              <a:ext uri="{FF2B5EF4-FFF2-40B4-BE49-F238E27FC236}">
                <a16:creationId xmlns:a16="http://schemas.microsoft.com/office/drawing/2014/main" id="{FA95525E-0F0F-42A1-814D-8A0F5F6C9504}"/>
              </a:ext>
            </a:extLst>
          </p:cNvPr>
          <p:cNvSpPr/>
          <p:nvPr userDrawn="1"/>
        </p:nvSpPr>
        <p:spPr>
          <a:xfrm>
            <a:off x="0" y="3429000"/>
            <a:ext cx="4063999" cy="3429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6">
            <a:extLst>
              <a:ext uri="{FF2B5EF4-FFF2-40B4-BE49-F238E27FC236}">
                <a16:creationId xmlns:a16="http://schemas.microsoft.com/office/drawing/2014/main" id="{E2F620B4-FC61-4BCB-BFAB-5DAE7EDBC3A1}"/>
              </a:ext>
            </a:extLst>
          </p:cNvPr>
          <p:cNvSpPr/>
          <p:nvPr userDrawn="1"/>
        </p:nvSpPr>
        <p:spPr>
          <a:xfrm>
            <a:off x="4063999" y="3429000"/>
            <a:ext cx="4063999" cy="3429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7">
            <a:extLst>
              <a:ext uri="{FF2B5EF4-FFF2-40B4-BE49-F238E27FC236}">
                <a16:creationId xmlns:a16="http://schemas.microsoft.com/office/drawing/2014/main" id="{6D8EBE3F-0971-43E7-9934-99422D606481}"/>
              </a:ext>
            </a:extLst>
          </p:cNvPr>
          <p:cNvSpPr/>
          <p:nvPr userDrawn="1"/>
        </p:nvSpPr>
        <p:spPr>
          <a:xfrm>
            <a:off x="8128001" y="3429000"/>
            <a:ext cx="4063999" cy="3429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icture Placeholder 8">
            <a:extLst>
              <a:ext uri="{FF2B5EF4-FFF2-40B4-BE49-F238E27FC236}">
                <a16:creationId xmlns:a16="http://schemas.microsoft.com/office/drawing/2014/main" id="{D8DD7EF7-A01F-4BC7-80C9-B7ED221F6395}"/>
              </a:ext>
            </a:extLst>
          </p:cNvPr>
          <p:cNvSpPr>
            <a:spLocks noGrp="1"/>
          </p:cNvSpPr>
          <p:nvPr>
            <p:ph type="pic" sz="quarter" idx="13" hasCustomPrompt="1"/>
          </p:nvPr>
        </p:nvSpPr>
        <p:spPr bwMode="gray">
          <a:xfrm>
            <a:off x="1565351" y="347961"/>
            <a:ext cx="1025659" cy="102565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Icon</a:t>
            </a:r>
          </a:p>
        </p:txBody>
      </p:sp>
      <p:sp>
        <p:nvSpPr>
          <p:cNvPr id="3" name="Content Placeholder 9"/>
          <p:cNvSpPr>
            <a:spLocks noGrp="1"/>
          </p:cNvSpPr>
          <p:nvPr userDrawn="1">
            <p:ph idx="1" hasCustomPrompt="1"/>
          </p:nvPr>
        </p:nvSpPr>
        <p:spPr bwMode="gray">
          <a:xfrm>
            <a:off x="360218" y="1683143"/>
            <a:ext cx="3435927" cy="1524000"/>
          </a:xfrm>
          <a:noFill/>
        </p:spPr>
        <p:txBody>
          <a:bodyPr/>
          <a:lstStyle>
            <a:lvl1pPr marL="0" indent="0" algn="ctr">
              <a:spcBef>
                <a:spcPts val="300"/>
              </a:spcBef>
              <a:spcAft>
                <a:spcPts val="300"/>
              </a:spcAft>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add text</a:t>
            </a:r>
          </a:p>
        </p:txBody>
      </p:sp>
      <p:sp>
        <p:nvSpPr>
          <p:cNvPr id="29" name="Picture Placeholder 10">
            <a:extLst>
              <a:ext uri="{FF2B5EF4-FFF2-40B4-BE49-F238E27FC236}">
                <a16:creationId xmlns:a16="http://schemas.microsoft.com/office/drawing/2014/main" id="{D04436AB-D3A4-4BCB-A795-5F8437FE2E86}"/>
              </a:ext>
            </a:extLst>
          </p:cNvPr>
          <p:cNvSpPr>
            <a:spLocks noGrp="1"/>
          </p:cNvSpPr>
          <p:nvPr>
            <p:ph type="pic" sz="quarter" idx="21" hasCustomPrompt="1"/>
          </p:nvPr>
        </p:nvSpPr>
        <p:spPr bwMode="gray">
          <a:xfrm>
            <a:off x="9668035" y="293132"/>
            <a:ext cx="1025659" cy="102565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Icon</a:t>
            </a:r>
          </a:p>
        </p:txBody>
      </p:sp>
      <p:sp>
        <p:nvSpPr>
          <p:cNvPr id="28" name="Content Placeholder 11">
            <a:extLst>
              <a:ext uri="{FF2B5EF4-FFF2-40B4-BE49-F238E27FC236}">
                <a16:creationId xmlns:a16="http://schemas.microsoft.com/office/drawing/2014/main" id="{6F9304B1-6B55-4695-943B-30DD680AEE6A}"/>
              </a:ext>
            </a:extLst>
          </p:cNvPr>
          <p:cNvSpPr>
            <a:spLocks noGrp="1"/>
          </p:cNvSpPr>
          <p:nvPr>
            <p:ph idx="20" hasCustomPrompt="1"/>
          </p:nvPr>
        </p:nvSpPr>
        <p:spPr bwMode="gray">
          <a:xfrm>
            <a:off x="8462902" y="1628314"/>
            <a:ext cx="3435927" cy="1524000"/>
          </a:xfrm>
          <a:noFill/>
        </p:spPr>
        <p:txBody>
          <a:bodyPr/>
          <a:lstStyle>
            <a:lvl1pPr marL="0" indent="0" algn="ctr">
              <a:spcBef>
                <a:spcPts val="300"/>
              </a:spcBef>
              <a:spcAft>
                <a:spcPts val="300"/>
              </a:spcAft>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add text</a:t>
            </a:r>
          </a:p>
        </p:txBody>
      </p:sp>
      <p:sp>
        <p:nvSpPr>
          <p:cNvPr id="23" name="Picture Placeholder 12">
            <a:extLst>
              <a:ext uri="{FF2B5EF4-FFF2-40B4-BE49-F238E27FC236}">
                <a16:creationId xmlns:a16="http://schemas.microsoft.com/office/drawing/2014/main" id="{B28D5B16-4425-46F4-9F63-B46F36029402}"/>
              </a:ext>
            </a:extLst>
          </p:cNvPr>
          <p:cNvSpPr>
            <a:spLocks noGrp="1"/>
          </p:cNvSpPr>
          <p:nvPr>
            <p:ph type="pic" sz="quarter" idx="15" hasCustomPrompt="1"/>
          </p:nvPr>
        </p:nvSpPr>
        <p:spPr bwMode="gray">
          <a:xfrm>
            <a:off x="1565351" y="3818526"/>
            <a:ext cx="1025659" cy="102565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Icon</a:t>
            </a:r>
          </a:p>
        </p:txBody>
      </p:sp>
      <p:sp>
        <p:nvSpPr>
          <p:cNvPr id="22" name="Content Placeholder 13">
            <a:extLst>
              <a:ext uri="{FF2B5EF4-FFF2-40B4-BE49-F238E27FC236}">
                <a16:creationId xmlns:a16="http://schemas.microsoft.com/office/drawing/2014/main" id="{AD263849-863B-4132-B6E1-C61464355379}"/>
              </a:ext>
            </a:extLst>
          </p:cNvPr>
          <p:cNvSpPr>
            <a:spLocks noGrp="1"/>
          </p:cNvSpPr>
          <p:nvPr>
            <p:ph idx="14" hasCustomPrompt="1"/>
          </p:nvPr>
        </p:nvSpPr>
        <p:spPr bwMode="gray">
          <a:xfrm>
            <a:off x="360218" y="5153708"/>
            <a:ext cx="3435927" cy="1524000"/>
          </a:xfrm>
          <a:noFill/>
        </p:spPr>
        <p:txBody>
          <a:bodyPr/>
          <a:lstStyle>
            <a:lvl1pPr marL="0" indent="0" algn="ctr">
              <a:spcBef>
                <a:spcPts val="300"/>
              </a:spcBef>
              <a:spcAft>
                <a:spcPts val="300"/>
              </a:spcAft>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add text</a:t>
            </a:r>
          </a:p>
        </p:txBody>
      </p:sp>
      <p:sp>
        <p:nvSpPr>
          <p:cNvPr id="25" name="Picture Placeholder 14">
            <a:extLst>
              <a:ext uri="{FF2B5EF4-FFF2-40B4-BE49-F238E27FC236}">
                <a16:creationId xmlns:a16="http://schemas.microsoft.com/office/drawing/2014/main" id="{2CE6DAA4-2E97-4817-A549-1F198B25D71D}"/>
              </a:ext>
            </a:extLst>
          </p:cNvPr>
          <p:cNvSpPr>
            <a:spLocks noGrp="1"/>
          </p:cNvSpPr>
          <p:nvPr>
            <p:ph type="pic" sz="quarter" idx="17" hasCustomPrompt="1"/>
          </p:nvPr>
        </p:nvSpPr>
        <p:spPr bwMode="gray">
          <a:xfrm>
            <a:off x="5610137" y="3818526"/>
            <a:ext cx="1025659" cy="102565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Icon</a:t>
            </a:r>
          </a:p>
        </p:txBody>
      </p:sp>
      <p:sp>
        <p:nvSpPr>
          <p:cNvPr id="24" name="Content Placeholder 15">
            <a:extLst>
              <a:ext uri="{FF2B5EF4-FFF2-40B4-BE49-F238E27FC236}">
                <a16:creationId xmlns:a16="http://schemas.microsoft.com/office/drawing/2014/main" id="{5B029AC8-AE17-421E-A0F3-247B7315CD29}"/>
              </a:ext>
            </a:extLst>
          </p:cNvPr>
          <p:cNvSpPr>
            <a:spLocks noGrp="1"/>
          </p:cNvSpPr>
          <p:nvPr>
            <p:ph idx="16" hasCustomPrompt="1"/>
          </p:nvPr>
        </p:nvSpPr>
        <p:spPr bwMode="gray">
          <a:xfrm>
            <a:off x="4405004" y="5153708"/>
            <a:ext cx="3435927" cy="1524000"/>
          </a:xfrm>
          <a:noFill/>
        </p:spPr>
        <p:txBody>
          <a:bodyPr/>
          <a:lstStyle>
            <a:lvl1pPr marL="0" indent="0" algn="ctr">
              <a:spcBef>
                <a:spcPts val="300"/>
              </a:spcBef>
              <a:spcAft>
                <a:spcPts val="300"/>
              </a:spcAft>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add text</a:t>
            </a:r>
          </a:p>
        </p:txBody>
      </p:sp>
      <p:sp>
        <p:nvSpPr>
          <p:cNvPr id="27" name="Picture Placeholder 16">
            <a:extLst>
              <a:ext uri="{FF2B5EF4-FFF2-40B4-BE49-F238E27FC236}">
                <a16:creationId xmlns:a16="http://schemas.microsoft.com/office/drawing/2014/main" id="{F2965326-2267-4131-8529-A5DD17D8D70A}"/>
              </a:ext>
            </a:extLst>
          </p:cNvPr>
          <p:cNvSpPr>
            <a:spLocks noGrp="1"/>
          </p:cNvSpPr>
          <p:nvPr>
            <p:ph type="pic" sz="quarter" idx="19" hasCustomPrompt="1"/>
          </p:nvPr>
        </p:nvSpPr>
        <p:spPr bwMode="gray">
          <a:xfrm>
            <a:off x="9668035" y="3818526"/>
            <a:ext cx="1025659" cy="102565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Icon</a:t>
            </a:r>
          </a:p>
        </p:txBody>
      </p:sp>
      <p:sp>
        <p:nvSpPr>
          <p:cNvPr id="26" name="Content Placeholder 17">
            <a:extLst>
              <a:ext uri="{FF2B5EF4-FFF2-40B4-BE49-F238E27FC236}">
                <a16:creationId xmlns:a16="http://schemas.microsoft.com/office/drawing/2014/main" id="{69D189A1-22A5-49F4-835C-1A0417D045F6}"/>
              </a:ext>
            </a:extLst>
          </p:cNvPr>
          <p:cNvSpPr>
            <a:spLocks noGrp="1"/>
          </p:cNvSpPr>
          <p:nvPr>
            <p:ph idx="18" hasCustomPrompt="1"/>
          </p:nvPr>
        </p:nvSpPr>
        <p:spPr bwMode="gray">
          <a:xfrm>
            <a:off x="8462902" y="5153708"/>
            <a:ext cx="3435927" cy="1524000"/>
          </a:xfrm>
          <a:noFill/>
        </p:spPr>
        <p:txBody>
          <a:bodyPr/>
          <a:lstStyle>
            <a:lvl1pPr marL="0" indent="0" algn="ctr">
              <a:spcBef>
                <a:spcPts val="300"/>
              </a:spcBef>
              <a:spcAft>
                <a:spcPts val="300"/>
              </a:spcAft>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add text</a:t>
            </a:r>
          </a:p>
        </p:txBody>
      </p:sp>
      <p:sp>
        <p:nvSpPr>
          <p:cNvPr id="6" name="Slide Number Placeholder 18"/>
          <p:cNvSpPr>
            <a:spLocks noGrp="1"/>
          </p:cNvSpPr>
          <p:nvPr userDrawn="1">
            <p:ph type="sldNum" sz="quarter" idx="12"/>
          </p:nvPr>
        </p:nvSpPr>
        <p:spPr bwMode="black"/>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7368341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y the Numbers (9-Up)">
    <p:bg bwMode="gray">
      <p:bgRef idx="1001">
        <a:schemeClr val="bg1"/>
      </p:bgRef>
    </p:bg>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userDrawn="1">
            <p:ph type="title" hasCustomPrompt="1"/>
          </p:nvPr>
        </p:nvSpPr>
        <p:spPr bwMode="white">
          <a:xfrm>
            <a:off x="838200" y="-1"/>
            <a:ext cx="10515600" cy="1216025"/>
          </a:xfrm>
          <a:noFill/>
        </p:spPr>
        <p:txBody>
          <a:bodyPr lIns="0" rIns="0">
            <a:normAutofit/>
          </a:bodyPr>
          <a:lstStyle>
            <a:lvl1pPr algn="r">
              <a:defRPr sz="3600">
                <a:solidFill>
                  <a:schemeClr val="bg1"/>
                </a:solidFill>
              </a:defRPr>
            </a:lvl1pPr>
          </a:lstStyle>
          <a:p>
            <a:r>
              <a:rPr lang="en-US" dirty="0"/>
              <a:t>Click to add title</a:t>
            </a:r>
          </a:p>
        </p:txBody>
      </p:sp>
      <p:sp>
        <p:nvSpPr>
          <p:cNvPr id="27" name="Rectangle 3">
            <a:extLst>
              <a:ext uri="{FF2B5EF4-FFF2-40B4-BE49-F238E27FC236}">
                <a16:creationId xmlns:a16="http://schemas.microsoft.com/office/drawing/2014/main" id="{47D138E0-2756-4912-9525-2DF109D30567}"/>
              </a:ext>
            </a:extLst>
          </p:cNvPr>
          <p:cNvSpPr/>
          <p:nvPr userDrawn="1"/>
        </p:nvSpPr>
        <p:spPr>
          <a:xfrm>
            <a:off x="0" y="1335281"/>
            <a:ext cx="4062984" cy="184090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4">
            <a:extLst>
              <a:ext uri="{FF2B5EF4-FFF2-40B4-BE49-F238E27FC236}">
                <a16:creationId xmlns:a16="http://schemas.microsoft.com/office/drawing/2014/main" id="{014F3C95-F0D6-41F7-AA29-3C6EE80AEAE4}"/>
              </a:ext>
            </a:extLst>
          </p:cNvPr>
          <p:cNvSpPr/>
          <p:nvPr userDrawn="1"/>
        </p:nvSpPr>
        <p:spPr>
          <a:xfrm>
            <a:off x="4062984" y="1335281"/>
            <a:ext cx="4062984" cy="18409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5">
            <a:extLst>
              <a:ext uri="{FF2B5EF4-FFF2-40B4-BE49-F238E27FC236}">
                <a16:creationId xmlns:a16="http://schemas.microsoft.com/office/drawing/2014/main" id="{C748B337-33F7-40A1-88D8-CD2BA65D869E}"/>
              </a:ext>
            </a:extLst>
          </p:cNvPr>
          <p:cNvSpPr/>
          <p:nvPr userDrawn="1"/>
        </p:nvSpPr>
        <p:spPr>
          <a:xfrm>
            <a:off x="8125968" y="1335281"/>
            <a:ext cx="4062984" cy="184090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6">
            <a:extLst>
              <a:ext uri="{FF2B5EF4-FFF2-40B4-BE49-F238E27FC236}">
                <a16:creationId xmlns:a16="http://schemas.microsoft.com/office/drawing/2014/main" id="{D5D8785B-E7B0-45E9-A241-DE133451585E}"/>
              </a:ext>
            </a:extLst>
          </p:cNvPr>
          <p:cNvSpPr/>
          <p:nvPr userDrawn="1"/>
        </p:nvSpPr>
        <p:spPr>
          <a:xfrm>
            <a:off x="0" y="3176188"/>
            <a:ext cx="4062984" cy="18409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7">
            <a:extLst>
              <a:ext uri="{FF2B5EF4-FFF2-40B4-BE49-F238E27FC236}">
                <a16:creationId xmlns:a16="http://schemas.microsoft.com/office/drawing/2014/main" id="{1B929D3F-61AE-48F2-891C-9DFD75256C6D}"/>
              </a:ext>
            </a:extLst>
          </p:cNvPr>
          <p:cNvSpPr/>
          <p:nvPr userDrawn="1"/>
        </p:nvSpPr>
        <p:spPr>
          <a:xfrm>
            <a:off x="4062984" y="3176188"/>
            <a:ext cx="4062984" cy="184090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8">
            <a:extLst>
              <a:ext uri="{FF2B5EF4-FFF2-40B4-BE49-F238E27FC236}">
                <a16:creationId xmlns:a16="http://schemas.microsoft.com/office/drawing/2014/main" id="{B7CC1275-0931-46C8-8F97-B088A9519B1D}"/>
              </a:ext>
            </a:extLst>
          </p:cNvPr>
          <p:cNvSpPr/>
          <p:nvPr userDrawn="1"/>
        </p:nvSpPr>
        <p:spPr>
          <a:xfrm>
            <a:off x="8125968" y="3176188"/>
            <a:ext cx="4062984" cy="18409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9">
            <a:extLst>
              <a:ext uri="{FF2B5EF4-FFF2-40B4-BE49-F238E27FC236}">
                <a16:creationId xmlns:a16="http://schemas.microsoft.com/office/drawing/2014/main" id="{330A8418-CF1B-46A4-B5BE-AFE11C079F01}"/>
              </a:ext>
            </a:extLst>
          </p:cNvPr>
          <p:cNvSpPr/>
          <p:nvPr userDrawn="1"/>
        </p:nvSpPr>
        <p:spPr>
          <a:xfrm>
            <a:off x="0" y="5017094"/>
            <a:ext cx="4062984" cy="184090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10">
            <a:extLst>
              <a:ext uri="{FF2B5EF4-FFF2-40B4-BE49-F238E27FC236}">
                <a16:creationId xmlns:a16="http://schemas.microsoft.com/office/drawing/2014/main" id="{719FCF12-F13A-4B9B-A958-B33602A70EC2}"/>
              </a:ext>
            </a:extLst>
          </p:cNvPr>
          <p:cNvSpPr/>
          <p:nvPr userDrawn="1"/>
        </p:nvSpPr>
        <p:spPr>
          <a:xfrm>
            <a:off x="4062984" y="5017093"/>
            <a:ext cx="4062984" cy="18409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11">
            <a:extLst>
              <a:ext uri="{FF2B5EF4-FFF2-40B4-BE49-F238E27FC236}">
                <a16:creationId xmlns:a16="http://schemas.microsoft.com/office/drawing/2014/main" id="{2C994B8F-9B33-413F-9097-B33609846937}"/>
              </a:ext>
            </a:extLst>
          </p:cNvPr>
          <p:cNvSpPr/>
          <p:nvPr userDrawn="1"/>
        </p:nvSpPr>
        <p:spPr>
          <a:xfrm>
            <a:off x="8125968" y="5017093"/>
            <a:ext cx="4062984" cy="184090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12"/>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ext Placeholder 13">
            <a:extLst>
              <a:ext uri="{FF2B5EF4-FFF2-40B4-BE49-F238E27FC236}">
                <a16:creationId xmlns:a16="http://schemas.microsoft.com/office/drawing/2014/main" id="{801AB76E-7762-46CE-9516-D338BC43BE78}"/>
              </a:ext>
            </a:extLst>
          </p:cNvPr>
          <p:cNvSpPr>
            <a:spLocks noGrp="1"/>
          </p:cNvSpPr>
          <p:nvPr>
            <p:ph type="body" sz="quarter" idx="10" hasCustomPrompt="1"/>
          </p:nvPr>
        </p:nvSpPr>
        <p:spPr>
          <a:xfrm>
            <a:off x="229362" y="1588094"/>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a:t>
            </a:r>
          </a:p>
        </p:txBody>
      </p:sp>
      <p:sp>
        <p:nvSpPr>
          <p:cNvPr id="54" name="Text Placeholder 14">
            <a:extLst>
              <a:ext uri="{FF2B5EF4-FFF2-40B4-BE49-F238E27FC236}">
                <a16:creationId xmlns:a16="http://schemas.microsoft.com/office/drawing/2014/main" id="{DF20C971-9987-4982-B10F-B0CC4C009517}"/>
              </a:ext>
            </a:extLst>
          </p:cNvPr>
          <p:cNvSpPr>
            <a:spLocks noGrp="1"/>
          </p:cNvSpPr>
          <p:nvPr>
            <p:ph type="body" sz="quarter" idx="11" hasCustomPrompt="1"/>
          </p:nvPr>
        </p:nvSpPr>
        <p:spPr>
          <a:xfrm>
            <a:off x="4303014" y="1569933"/>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a:t>
            </a:r>
          </a:p>
        </p:txBody>
      </p:sp>
      <p:sp>
        <p:nvSpPr>
          <p:cNvPr id="55" name="Text Placeholder 15">
            <a:extLst>
              <a:ext uri="{FF2B5EF4-FFF2-40B4-BE49-F238E27FC236}">
                <a16:creationId xmlns:a16="http://schemas.microsoft.com/office/drawing/2014/main" id="{345C34D9-17B4-4613-B9BD-59F326907F3D}"/>
              </a:ext>
            </a:extLst>
          </p:cNvPr>
          <p:cNvSpPr>
            <a:spLocks noGrp="1"/>
          </p:cNvSpPr>
          <p:nvPr>
            <p:ph type="body" sz="quarter" idx="12" hasCustomPrompt="1"/>
          </p:nvPr>
        </p:nvSpPr>
        <p:spPr>
          <a:xfrm>
            <a:off x="8360664" y="1569933"/>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a:t>
            </a:r>
          </a:p>
        </p:txBody>
      </p:sp>
      <p:sp>
        <p:nvSpPr>
          <p:cNvPr id="56" name="Text Placeholder 16">
            <a:extLst>
              <a:ext uri="{FF2B5EF4-FFF2-40B4-BE49-F238E27FC236}">
                <a16:creationId xmlns:a16="http://schemas.microsoft.com/office/drawing/2014/main" id="{A1AA7C28-B086-407F-8AF1-4301768182DD}"/>
              </a:ext>
            </a:extLst>
          </p:cNvPr>
          <p:cNvSpPr>
            <a:spLocks noGrp="1"/>
          </p:cNvSpPr>
          <p:nvPr>
            <p:ph type="body" sz="quarter" idx="13" hasCustomPrompt="1"/>
          </p:nvPr>
        </p:nvSpPr>
        <p:spPr>
          <a:xfrm>
            <a:off x="229362" y="3447161"/>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a:t>
            </a:r>
          </a:p>
        </p:txBody>
      </p:sp>
      <p:sp>
        <p:nvSpPr>
          <p:cNvPr id="57" name="Text Placeholder 17">
            <a:extLst>
              <a:ext uri="{FF2B5EF4-FFF2-40B4-BE49-F238E27FC236}">
                <a16:creationId xmlns:a16="http://schemas.microsoft.com/office/drawing/2014/main" id="{D76E17B9-0002-44B8-AF7E-8969D01E0AA6}"/>
              </a:ext>
            </a:extLst>
          </p:cNvPr>
          <p:cNvSpPr>
            <a:spLocks noGrp="1"/>
          </p:cNvSpPr>
          <p:nvPr>
            <p:ph type="body" sz="quarter" idx="14" hasCustomPrompt="1"/>
          </p:nvPr>
        </p:nvSpPr>
        <p:spPr>
          <a:xfrm>
            <a:off x="4303014" y="3429000"/>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a:t>
            </a:r>
          </a:p>
        </p:txBody>
      </p:sp>
      <p:sp>
        <p:nvSpPr>
          <p:cNvPr id="58" name="Text Placeholder 18">
            <a:extLst>
              <a:ext uri="{FF2B5EF4-FFF2-40B4-BE49-F238E27FC236}">
                <a16:creationId xmlns:a16="http://schemas.microsoft.com/office/drawing/2014/main" id="{B3D2B886-4EAE-44EA-AE7C-F3ADDAF4FAC2}"/>
              </a:ext>
            </a:extLst>
          </p:cNvPr>
          <p:cNvSpPr>
            <a:spLocks noGrp="1"/>
          </p:cNvSpPr>
          <p:nvPr>
            <p:ph type="body" sz="quarter" idx="15" hasCustomPrompt="1"/>
          </p:nvPr>
        </p:nvSpPr>
        <p:spPr>
          <a:xfrm>
            <a:off x="8360664" y="3429000"/>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a:t>
            </a:r>
          </a:p>
        </p:txBody>
      </p:sp>
      <p:sp>
        <p:nvSpPr>
          <p:cNvPr id="59" name="Text Placeholder 19">
            <a:extLst>
              <a:ext uri="{FF2B5EF4-FFF2-40B4-BE49-F238E27FC236}">
                <a16:creationId xmlns:a16="http://schemas.microsoft.com/office/drawing/2014/main" id="{2DDB0377-5DDF-4FE6-AC8F-55DC93331053}"/>
              </a:ext>
            </a:extLst>
          </p:cNvPr>
          <p:cNvSpPr>
            <a:spLocks noGrp="1"/>
          </p:cNvSpPr>
          <p:nvPr>
            <p:ph type="body" sz="quarter" idx="16" hasCustomPrompt="1"/>
          </p:nvPr>
        </p:nvSpPr>
        <p:spPr>
          <a:xfrm>
            <a:off x="229362" y="5242666"/>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a:t>
            </a:r>
          </a:p>
        </p:txBody>
      </p:sp>
      <p:sp>
        <p:nvSpPr>
          <p:cNvPr id="60" name="Text Placeholder 20">
            <a:extLst>
              <a:ext uri="{FF2B5EF4-FFF2-40B4-BE49-F238E27FC236}">
                <a16:creationId xmlns:a16="http://schemas.microsoft.com/office/drawing/2014/main" id="{3FB77825-C8FD-42A1-8FA6-A3FE7450E669}"/>
              </a:ext>
            </a:extLst>
          </p:cNvPr>
          <p:cNvSpPr>
            <a:spLocks noGrp="1"/>
          </p:cNvSpPr>
          <p:nvPr>
            <p:ph type="body" sz="quarter" idx="17" hasCustomPrompt="1"/>
          </p:nvPr>
        </p:nvSpPr>
        <p:spPr>
          <a:xfrm>
            <a:off x="4303014" y="5224505"/>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a:t>
            </a:r>
          </a:p>
        </p:txBody>
      </p:sp>
      <p:sp>
        <p:nvSpPr>
          <p:cNvPr id="61" name="Text Placeholder 21">
            <a:extLst>
              <a:ext uri="{FF2B5EF4-FFF2-40B4-BE49-F238E27FC236}">
                <a16:creationId xmlns:a16="http://schemas.microsoft.com/office/drawing/2014/main" id="{494D3609-5A57-469E-BBF2-662F0C4358D6}"/>
              </a:ext>
            </a:extLst>
          </p:cNvPr>
          <p:cNvSpPr>
            <a:spLocks noGrp="1"/>
          </p:cNvSpPr>
          <p:nvPr>
            <p:ph type="body" sz="quarter" idx="18" hasCustomPrompt="1"/>
          </p:nvPr>
        </p:nvSpPr>
        <p:spPr>
          <a:xfrm>
            <a:off x="8360664" y="5224505"/>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a:t>
            </a:r>
          </a:p>
        </p:txBody>
      </p:sp>
    </p:spTree>
    <p:extLst>
      <p:ext uri="{BB962C8B-B14F-4D97-AF65-F5344CB8AC3E}">
        <p14:creationId xmlns:p14="http://schemas.microsoft.com/office/powerpoint/2010/main" val="991484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Qua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28B90B5-0ADD-4FAB-AAA7-60B10917D52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7253" y="-1"/>
            <a:ext cx="10876547" cy="6852225"/>
          </a:xfrm>
          <a:prstGeom prst="rect">
            <a:avLst/>
          </a:prstGeom>
        </p:spPr>
      </p:pic>
      <p:sp>
        <p:nvSpPr>
          <p:cNvPr id="13" name="Title 1">
            <a:extLst>
              <a:ext uri="{FF2B5EF4-FFF2-40B4-BE49-F238E27FC236}">
                <a16:creationId xmlns:a16="http://schemas.microsoft.com/office/drawing/2014/main" id="{CF41329C-8017-4B1E-8629-9EB8192B20C0}"/>
              </a:ext>
            </a:extLst>
          </p:cNvPr>
          <p:cNvSpPr>
            <a:spLocks noGrp="1"/>
          </p:cNvSpPr>
          <p:nvPr>
            <p:ph type="title" hasCustomPrompt="1"/>
          </p:nvPr>
        </p:nvSpPr>
        <p:spPr bwMode="black">
          <a:xfrm>
            <a:off x="4908884" y="2376739"/>
            <a:ext cx="2088682" cy="2098744"/>
          </a:xfrm>
          <a:prstGeom prst="ellipse">
            <a:avLst/>
          </a:prstGeom>
          <a:noFill/>
        </p:spPr>
        <p:txBody>
          <a:bodyPr lIns="0" rIns="0">
            <a:normAutofit/>
          </a:bodyPr>
          <a:lstStyle>
            <a:lvl1pPr algn="ctr">
              <a:defRPr sz="2500">
                <a:solidFill>
                  <a:schemeClr val="tx1"/>
                </a:solidFill>
              </a:defRPr>
            </a:lvl1pPr>
          </a:lstStyle>
          <a:p>
            <a:r>
              <a:rPr lang="en-US" dirty="0"/>
              <a:t>Click to add title</a:t>
            </a:r>
          </a:p>
        </p:txBody>
      </p:sp>
      <p:sp>
        <p:nvSpPr>
          <p:cNvPr id="17" name="Content Placeholder 2">
            <a:extLst>
              <a:ext uri="{FF2B5EF4-FFF2-40B4-BE49-F238E27FC236}">
                <a16:creationId xmlns:a16="http://schemas.microsoft.com/office/drawing/2014/main" id="{94026A8F-5767-4C60-A899-B201C4472978}"/>
              </a:ext>
            </a:extLst>
          </p:cNvPr>
          <p:cNvSpPr>
            <a:spLocks noGrp="1"/>
          </p:cNvSpPr>
          <p:nvPr>
            <p:ph sz="quarter" idx="17" hasCustomPrompt="1"/>
          </p:nvPr>
        </p:nvSpPr>
        <p:spPr>
          <a:xfrm>
            <a:off x="477838" y="452438"/>
            <a:ext cx="2746375" cy="2714625"/>
          </a:xfrm>
        </p:spPr>
        <p:txBody>
          <a:bodyPr/>
          <a:lstStyle>
            <a:lvl1pPr marL="0" indent="0">
              <a:buNone/>
              <a:defRPr sz="2200" b="1"/>
            </a:lvl1pPr>
            <a:lvl2pPr marL="346075" indent="-220663">
              <a:spcBef>
                <a:spcPts val="400"/>
              </a:spcBef>
              <a:spcAft>
                <a:spcPts val="400"/>
              </a:spcAft>
              <a:buClr>
                <a:schemeClr val="tx1"/>
              </a:buClr>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dirty="0"/>
              <a:t>Click to add text</a:t>
            </a:r>
          </a:p>
          <a:p>
            <a:pPr lvl="1"/>
            <a:r>
              <a:rPr lang="en-US" dirty="0"/>
              <a:t>Item one</a:t>
            </a:r>
          </a:p>
          <a:p>
            <a:pPr lvl="1"/>
            <a:r>
              <a:rPr lang="en-US" dirty="0"/>
              <a:t>Item two</a:t>
            </a:r>
          </a:p>
          <a:p>
            <a:pPr lvl="1"/>
            <a:r>
              <a:rPr lang="en-US" dirty="0"/>
              <a:t>Item three</a:t>
            </a:r>
          </a:p>
        </p:txBody>
      </p:sp>
      <p:sp>
        <p:nvSpPr>
          <p:cNvPr id="9" name="Picture Placeholder 3">
            <a:extLst>
              <a:ext uri="{FF2B5EF4-FFF2-40B4-BE49-F238E27FC236}">
                <a16:creationId xmlns:a16="http://schemas.microsoft.com/office/drawing/2014/main" id="{15A3E4B8-CACE-4AB4-A8FC-7AEF75EDAF39}"/>
              </a:ext>
            </a:extLst>
          </p:cNvPr>
          <p:cNvSpPr>
            <a:spLocks noGrp="1"/>
          </p:cNvSpPr>
          <p:nvPr>
            <p:ph type="pic" sz="quarter" idx="13" hasCustomPrompt="1"/>
          </p:nvPr>
        </p:nvSpPr>
        <p:spPr bwMode="gray">
          <a:xfrm>
            <a:off x="3561365" y="1125505"/>
            <a:ext cx="1135062" cy="1136650"/>
          </a:xfrm>
        </p:spPr>
        <p:txBody>
          <a:bodyPr>
            <a:normAutofit/>
          </a:bodyPr>
          <a:lstStyle>
            <a:lvl1pPr marL="0" indent="0" algn="ctr">
              <a:buNone/>
              <a:defRPr sz="1500"/>
            </a:lvl1pPr>
          </a:lstStyle>
          <a:p>
            <a:r>
              <a:rPr lang="en-US" dirty="0"/>
              <a:t>Icon</a:t>
            </a:r>
          </a:p>
        </p:txBody>
      </p:sp>
      <p:sp>
        <p:nvSpPr>
          <p:cNvPr id="18" name="Content Placeholder 4">
            <a:extLst>
              <a:ext uri="{FF2B5EF4-FFF2-40B4-BE49-F238E27FC236}">
                <a16:creationId xmlns:a16="http://schemas.microsoft.com/office/drawing/2014/main" id="{032A610F-10B9-4A8A-83D5-C97FF538D359}"/>
              </a:ext>
            </a:extLst>
          </p:cNvPr>
          <p:cNvSpPr>
            <a:spLocks noGrp="1"/>
          </p:cNvSpPr>
          <p:nvPr>
            <p:ph sz="quarter" idx="18" hasCustomPrompt="1"/>
          </p:nvPr>
        </p:nvSpPr>
        <p:spPr>
          <a:xfrm>
            <a:off x="8776001" y="450884"/>
            <a:ext cx="2746375" cy="2714625"/>
          </a:xfrm>
        </p:spPr>
        <p:txBody>
          <a:bodyPr/>
          <a:lstStyle>
            <a:lvl1pPr marL="0" indent="0">
              <a:buNone/>
              <a:defRPr sz="2200" b="1"/>
            </a:lvl1pPr>
            <a:lvl2pPr marL="346075" indent="-220663">
              <a:spcBef>
                <a:spcPts val="400"/>
              </a:spcBef>
              <a:spcAft>
                <a:spcPts val="400"/>
              </a:spcAft>
              <a:buClr>
                <a:schemeClr val="tx1"/>
              </a:buClr>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dirty="0"/>
              <a:t>Click to add text</a:t>
            </a:r>
          </a:p>
          <a:p>
            <a:pPr lvl="1"/>
            <a:r>
              <a:rPr lang="en-US" dirty="0"/>
              <a:t>Item one</a:t>
            </a:r>
          </a:p>
          <a:p>
            <a:pPr lvl="1"/>
            <a:r>
              <a:rPr lang="en-US" dirty="0"/>
              <a:t>Item two</a:t>
            </a:r>
          </a:p>
          <a:p>
            <a:pPr lvl="1"/>
            <a:r>
              <a:rPr lang="en-US" dirty="0"/>
              <a:t>Item three</a:t>
            </a:r>
          </a:p>
        </p:txBody>
      </p:sp>
      <p:sp>
        <p:nvSpPr>
          <p:cNvPr id="10" name="Picture Placeholder 5">
            <a:extLst>
              <a:ext uri="{FF2B5EF4-FFF2-40B4-BE49-F238E27FC236}">
                <a16:creationId xmlns:a16="http://schemas.microsoft.com/office/drawing/2014/main" id="{EA34264D-D28C-49EA-828E-9A4D4603A2CB}"/>
              </a:ext>
            </a:extLst>
          </p:cNvPr>
          <p:cNvSpPr>
            <a:spLocks noGrp="1"/>
          </p:cNvSpPr>
          <p:nvPr>
            <p:ph type="pic" sz="quarter" idx="14" hasCustomPrompt="1"/>
          </p:nvPr>
        </p:nvSpPr>
        <p:spPr bwMode="gray">
          <a:xfrm>
            <a:off x="7251508" y="1125505"/>
            <a:ext cx="1135062" cy="1136650"/>
          </a:xfrm>
        </p:spPr>
        <p:txBody>
          <a:bodyPr>
            <a:normAutofit/>
          </a:bodyPr>
          <a:lstStyle>
            <a:lvl1pPr marL="0" indent="0" algn="ctr">
              <a:buNone/>
              <a:defRPr sz="1500"/>
            </a:lvl1pPr>
          </a:lstStyle>
          <a:p>
            <a:r>
              <a:rPr lang="en-US" dirty="0"/>
              <a:t>Icon</a:t>
            </a:r>
          </a:p>
        </p:txBody>
      </p:sp>
      <p:sp>
        <p:nvSpPr>
          <p:cNvPr id="19" name="Content Placeholder 6">
            <a:extLst>
              <a:ext uri="{FF2B5EF4-FFF2-40B4-BE49-F238E27FC236}">
                <a16:creationId xmlns:a16="http://schemas.microsoft.com/office/drawing/2014/main" id="{15663BA5-2702-4695-9A70-94EAAC588296}"/>
              </a:ext>
            </a:extLst>
          </p:cNvPr>
          <p:cNvSpPr>
            <a:spLocks noGrp="1"/>
          </p:cNvSpPr>
          <p:nvPr>
            <p:ph sz="quarter" idx="19" hasCustomPrompt="1"/>
          </p:nvPr>
        </p:nvSpPr>
        <p:spPr>
          <a:xfrm>
            <a:off x="477253" y="3743578"/>
            <a:ext cx="2746375" cy="2612772"/>
          </a:xfrm>
        </p:spPr>
        <p:txBody>
          <a:bodyPr/>
          <a:lstStyle>
            <a:lvl1pPr marL="0" indent="0">
              <a:buNone/>
              <a:defRPr sz="2200" b="1"/>
            </a:lvl1pPr>
            <a:lvl2pPr marL="346075" indent="-220663">
              <a:spcBef>
                <a:spcPts val="400"/>
              </a:spcBef>
              <a:spcAft>
                <a:spcPts val="400"/>
              </a:spcAft>
              <a:buClr>
                <a:schemeClr val="tx1"/>
              </a:buClr>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dirty="0"/>
              <a:t>Click to add text</a:t>
            </a:r>
          </a:p>
          <a:p>
            <a:pPr lvl="1"/>
            <a:r>
              <a:rPr lang="en-US" dirty="0"/>
              <a:t>Item one</a:t>
            </a:r>
          </a:p>
          <a:p>
            <a:pPr lvl="1"/>
            <a:r>
              <a:rPr lang="en-US" dirty="0"/>
              <a:t>Item two</a:t>
            </a:r>
          </a:p>
          <a:p>
            <a:pPr lvl="1"/>
            <a:r>
              <a:rPr lang="en-US" dirty="0"/>
              <a:t>Item three</a:t>
            </a:r>
          </a:p>
        </p:txBody>
      </p:sp>
      <p:sp>
        <p:nvSpPr>
          <p:cNvPr id="11" name="Picture Placeholder 7">
            <a:extLst>
              <a:ext uri="{FF2B5EF4-FFF2-40B4-BE49-F238E27FC236}">
                <a16:creationId xmlns:a16="http://schemas.microsoft.com/office/drawing/2014/main" id="{41875FDC-A655-4A0D-9846-FEBF4FE91C83}"/>
              </a:ext>
            </a:extLst>
          </p:cNvPr>
          <p:cNvSpPr>
            <a:spLocks noGrp="1"/>
          </p:cNvSpPr>
          <p:nvPr>
            <p:ph type="pic" sz="quarter" idx="15" hasCustomPrompt="1"/>
          </p:nvPr>
        </p:nvSpPr>
        <p:spPr bwMode="gray">
          <a:xfrm>
            <a:off x="3561365" y="4595846"/>
            <a:ext cx="1135062" cy="1136650"/>
          </a:xfrm>
        </p:spPr>
        <p:txBody>
          <a:bodyPr>
            <a:normAutofit/>
          </a:bodyPr>
          <a:lstStyle>
            <a:lvl1pPr marL="0" indent="0" algn="ctr">
              <a:buNone/>
              <a:defRPr sz="1500"/>
            </a:lvl1pPr>
          </a:lstStyle>
          <a:p>
            <a:r>
              <a:rPr lang="en-US" dirty="0"/>
              <a:t>Icon</a:t>
            </a:r>
          </a:p>
        </p:txBody>
      </p:sp>
      <p:sp>
        <p:nvSpPr>
          <p:cNvPr id="20" name="Content Placeholder 8">
            <a:extLst>
              <a:ext uri="{FF2B5EF4-FFF2-40B4-BE49-F238E27FC236}">
                <a16:creationId xmlns:a16="http://schemas.microsoft.com/office/drawing/2014/main" id="{B3257A84-CA4A-40FD-9C48-BA83D297743C}"/>
              </a:ext>
            </a:extLst>
          </p:cNvPr>
          <p:cNvSpPr>
            <a:spLocks noGrp="1"/>
          </p:cNvSpPr>
          <p:nvPr>
            <p:ph sz="quarter" idx="20" hasCustomPrompt="1"/>
          </p:nvPr>
        </p:nvSpPr>
        <p:spPr>
          <a:xfrm>
            <a:off x="8775416" y="3742023"/>
            <a:ext cx="2746375" cy="2612773"/>
          </a:xfrm>
        </p:spPr>
        <p:txBody>
          <a:bodyPr/>
          <a:lstStyle>
            <a:lvl1pPr marL="0" indent="0">
              <a:buNone/>
              <a:defRPr sz="2200" b="1"/>
            </a:lvl1pPr>
            <a:lvl2pPr marL="346075" indent="-220663">
              <a:spcBef>
                <a:spcPts val="400"/>
              </a:spcBef>
              <a:spcAft>
                <a:spcPts val="400"/>
              </a:spcAft>
              <a:buClr>
                <a:schemeClr val="tx1"/>
              </a:buClr>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dirty="0"/>
              <a:t>Click to add text</a:t>
            </a:r>
          </a:p>
          <a:p>
            <a:pPr lvl="1"/>
            <a:r>
              <a:rPr lang="en-US" dirty="0"/>
              <a:t>Item one</a:t>
            </a:r>
          </a:p>
          <a:p>
            <a:pPr lvl="1"/>
            <a:r>
              <a:rPr lang="en-US" dirty="0"/>
              <a:t>Item two</a:t>
            </a:r>
          </a:p>
          <a:p>
            <a:pPr lvl="1"/>
            <a:r>
              <a:rPr lang="en-US" dirty="0"/>
              <a:t>Item three</a:t>
            </a:r>
          </a:p>
        </p:txBody>
      </p:sp>
      <p:sp>
        <p:nvSpPr>
          <p:cNvPr id="12" name="Picture Placeholder 9">
            <a:extLst>
              <a:ext uri="{FF2B5EF4-FFF2-40B4-BE49-F238E27FC236}">
                <a16:creationId xmlns:a16="http://schemas.microsoft.com/office/drawing/2014/main" id="{36A64B5B-AE77-4B74-925A-5D85BD05CECF}"/>
              </a:ext>
            </a:extLst>
          </p:cNvPr>
          <p:cNvSpPr>
            <a:spLocks noGrp="1"/>
          </p:cNvSpPr>
          <p:nvPr>
            <p:ph type="pic" sz="quarter" idx="16" hasCustomPrompt="1"/>
          </p:nvPr>
        </p:nvSpPr>
        <p:spPr bwMode="gray">
          <a:xfrm>
            <a:off x="7251508" y="4595846"/>
            <a:ext cx="1135062" cy="1136650"/>
          </a:xfrm>
        </p:spPr>
        <p:txBody>
          <a:bodyPr>
            <a:normAutofit/>
          </a:bodyPr>
          <a:lstStyle>
            <a:lvl1pPr marL="0" indent="0" algn="ctr">
              <a:buNone/>
              <a:defRPr sz="1500"/>
            </a:lvl1pPr>
          </a:lstStyle>
          <a:p>
            <a:r>
              <a:rPr lang="en-US" dirty="0"/>
              <a:t>Icon</a:t>
            </a:r>
          </a:p>
        </p:txBody>
      </p:sp>
      <p:sp>
        <p:nvSpPr>
          <p:cNvPr id="3" name="Date Placeholder 10">
            <a:extLst>
              <a:ext uri="{FF2B5EF4-FFF2-40B4-BE49-F238E27FC236}">
                <a16:creationId xmlns:a16="http://schemas.microsoft.com/office/drawing/2014/main" id="{D7B1B1D7-CD0C-49E0-8AC1-567A6D1A48F1}"/>
              </a:ext>
            </a:extLst>
          </p:cNvPr>
          <p:cNvSpPr>
            <a:spLocks noGrp="1"/>
          </p:cNvSpPr>
          <p:nvPr>
            <p:ph type="dt" sz="half" idx="10"/>
          </p:nvPr>
        </p:nvSpPr>
        <p:spPr/>
        <p:txBody>
          <a:bodyPr/>
          <a:lstStyle/>
          <a:p>
            <a:fld id="{16D5E9BE-CAA2-49B9-B3D1-E3587DB5B59A}" type="datetime1">
              <a:rPr lang="en-US" smtClean="0"/>
              <a:t>12/20/23</a:t>
            </a:fld>
            <a:endParaRPr lang="en-US" dirty="0"/>
          </a:p>
        </p:txBody>
      </p:sp>
      <p:sp>
        <p:nvSpPr>
          <p:cNvPr id="4" name="Footer Placeholder 11">
            <a:extLst>
              <a:ext uri="{FF2B5EF4-FFF2-40B4-BE49-F238E27FC236}">
                <a16:creationId xmlns:a16="http://schemas.microsoft.com/office/drawing/2014/main" id="{A0DE9E05-D5C9-40B5-B0BD-C5FFC93DBC73}"/>
              </a:ext>
            </a:extLst>
          </p:cNvPr>
          <p:cNvSpPr>
            <a:spLocks noGrp="1"/>
          </p:cNvSpPr>
          <p:nvPr>
            <p:ph type="ftr" sz="quarter" idx="11"/>
          </p:nvPr>
        </p:nvSpPr>
        <p:spPr/>
        <p:txBody>
          <a:body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5" name="Slide Number Placeholder 12">
            <a:extLst>
              <a:ext uri="{FF2B5EF4-FFF2-40B4-BE49-F238E27FC236}">
                <a16:creationId xmlns:a16="http://schemas.microsoft.com/office/drawing/2014/main" id="{A87A070A-47B1-4FE3-8E7C-7C9F041B2625}"/>
              </a:ext>
            </a:extLst>
          </p:cNvPr>
          <p:cNvSpPr>
            <a:spLocks noGrp="1"/>
          </p:cNvSpPr>
          <p:nvPr>
            <p:ph type="sldNum" sz="quarter" idx="12"/>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5976539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Half and Half">
    <p:spTree>
      <p:nvGrpSpPr>
        <p:cNvPr id="1" name=""/>
        <p:cNvGrpSpPr/>
        <p:nvPr/>
      </p:nvGrpSpPr>
      <p:grpSpPr>
        <a:xfrm>
          <a:off x="0" y="0"/>
          <a:ext cx="0" cy="0"/>
          <a:chOff x="0" y="0"/>
          <a:chExt cx="0" cy="0"/>
        </a:xfrm>
      </p:grpSpPr>
      <p:pic>
        <p:nvPicPr>
          <p:cNvPr id="6" name="Picture 1" descr="Shape&#10;&#10;Description automatically generated">
            <a:extLst>
              <a:ext uri="{FF2B5EF4-FFF2-40B4-BE49-F238E27FC236}">
                <a16:creationId xmlns:a16="http://schemas.microsoft.com/office/drawing/2014/main" id="{58A98041-598A-4B86-A4FE-CE64268EACC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gray">
          <a:xfrm>
            <a:off x="1850440" y="401352"/>
            <a:ext cx="8467375" cy="5571533"/>
          </a:xfrm>
          <a:prstGeom prst="rect">
            <a:avLst/>
          </a:prstGeom>
        </p:spPr>
      </p:pic>
      <p:sp>
        <p:nvSpPr>
          <p:cNvPr id="13" name="Title 2">
            <a:extLst>
              <a:ext uri="{FF2B5EF4-FFF2-40B4-BE49-F238E27FC236}">
                <a16:creationId xmlns:a16="http://schemas.microsoft.com/office/drawing/2014/main" id="{CF41329C-8017-4B1E-8629-9EB8192B20C0}"/>
              </a:ext>
            </a:extLst>
          </p:cNvPr>
          <p:cNvSpPr>
            <a:spLocks noGrp="1"/>
          </p:cNvSpPr>
          <p:nvPr>
            <p:ph type="title" hasCustomPrompt="1"/>
          </p:nvPr>
        </p:nvSpPr>
        <p:spPr bwMode="black">
          <a:xfrm>
            <a:off x="4433862" y="1550632"/>
            <a:ext cx="3268003" cy="3272972"/>
          </a:xfrm>
          <a:prstGeom prst="ellipse">
            <a:avLst/>
          </a:prstGeom>
          <a:noFill/>
        </p:spPr>
        <p:txBody>
          <a:bodyPr lIns="0" rIns="0">
            <a:normAutofit/>
          </a:bodyPr>
          <a:lstStyle>
            <a:lvl1pPr algn="ctr">
              <a:defRPr sz="3600">
                <a:solidFill>
                  <a:schemeClr val="tx1"/>
                </a:solidFill>
              </a:defRPr>
            </a:lvl1pPr>
          </a:lstStyle>
          <a:p>
            <a:r>
              <a:rPr lang="en-US" dirty="0"/>
              <a:t>Click to add title</a:t>
            </a:r>
          </a:p>
        </p:txBody>
      </p:sp>
      <p:sp>
        <p:nvSpPr>
          <p:cNvPr id="11" name="Picture Placeholder 3">
            <a:extLst>
              <a:ext uri="{FF2B5EF4-FFF2-40B4-BE49-F238E27FC236}">
                <a16:creationId xmlns:a16="http://schemas.microsoft.com/office/drawing/2014/main" id="{41875FDC-A655-4A0D-9846-FEBF4FE91C83}"/>
              </a:ext>
            </a:extLst>
          </p:cNvPr>
          <p:cNvSpPr>
            <a:spLocks noGrp="1"/>
          </p:cNvSpPr>
          <p:nvPr>
            <p:ph type="pic" sz="quarter" idx="15" hasCustomPrompt="1"/>
          </p:nvPr>
        </p:nvSpPr>
        <p:spPr bwMode="gray">
          <a:xfrm>
            <a:off x="1357005" y="1344489"/>
            <a:ext cx="1135062" cy="1136650"/>
          </a:xfrm>
        </p:spPr>
        <p:txBody>
          <a:bodyPr>
            <a:normAutofit/>
          </a:bodyPr>
          <a:lstStyle>
            <a:lvl1pPr marL="0" indent="0" algn="ctr">
              <a:buNone/>
              <a:defRPr sz="1500"/>
            </a:lvl1pPr>
          </a:lstStyle>
          <a:p>
            <a:r>
              <a:rPr lang="en-US" dirty="0"/>
              <a:t>Icon</a:t>
            </a:r>
          </a:p>
        </p:txBody>
      </p:sp>
      <p:sp>
        <p:nvSpPr>
          <p:cNvPr id="20" name="Content Placeholder 4">
            <a:extLst>
              <a:ext uri="{FF2B5EF4-FFF2-40B4-BE49-F238E27FC236}">
                <a16:creationId xmlns:a16="http://schemas.microsoft.com/office/drawing/2014/main" id="{B3257A84-CA4A-40FD-9C48-BA83D297743C}"/>
              </a:ext>
            </a:extLst>
          </p:cNvPr>
          <p:cNvSpPr>
            <a:spLocks noGrp="1"/>
          </p:cNvSpPr>
          <p:nvPr>
            <p:ph sz="quarter" idx="20" hasCustomPrompt="1"/>
          </p:nvPr>
        </p:nvSpPr>
        <p:spPr>
          <a:xfrm>
            <a:off x="555802" y="2718639"/>
            <a:ext cx="2746375" cy="3300984"/>
          </a:xfrm>
        </p:spPr>
        <p:txBody>
          <a:bodyPr/>
          <a:lstStyle>
            <a:lvl1pPr marL="0" indent="0">
              <a:buNone/>
              <a:defRPr sz="2200" b="1"/>
            </a:lvl1pPr>
            <a:lvl2pPr marL="346075" indent="-220663">
              <a:spcBef>
                <a:spcPts val="400"/>
              </a:spcBef>
              <a:spcAft>
                <a:spcPts val="400"/>
              </a:spcAft>
              <a:buClr>
                <a:schemeClr val="tx1"/>
              </a:buClr>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dirty="0"/>
              <a:t>Click to add text</a:t>
            </a:r>
          </a:p>
          <a:p>
            <a:pPr lvl="1"/>
            <a:r>
              <a:rPr lang="en-US" dirty="0"/>
              <a:t>Item one</a:t>
            </a:r>
          </a:p>
          <a:p>
            <a:pPr lvl="1"/>
            <a:r>
              <a:rPr lang="en-US" dirty="0"/>
              <a:t>Item two</a:t>
            </a:r>
          </a:p>
          <a:p>
            <a:pPr lvl="1"/>
            <a:r>
              <a:rPr lang="en-US" dirty="0"/>
              <a:t>Item three</a:t>
            </a:r>
          </a:p>
        </p:txBody>
      </p:sp>
      <p:sp>
        <p:nvSpPr>
          <p:cNvPr id="12" name="Picture Placeholder 5">
            <a:extLst>
              <a:ext uri="{FF2B5EF4-FFF2-40B4-BE49-F238E27FC236}">
                <a16:creationId xmlns:a16="http://schemas.microsoft.com/office/drawing/2014/main" id="{36A64B5B-AE77-4B74-925A-5D85BD05CECF}"/>
              </a:ext>
            </a:extLst>
          </p:cNvPr>
          <p:cNvSpPr>
            <a:spLocks noGrp="1"/>
          </p:cNvSpPr>
          <p:nvPr>
            <p:ph type="pic" sz="quarter" idx="16" hasCustomPrompt="1"/>
          </p:nvPr>
        </p:nvSpPr>
        <p:spPr bwMode="gray">
          <a:xfrm>
            <a:off x="9581072" y="401352"/>
            <a:ext cx="1135062" cy="1136650"/>
          </a:xfrm>
        </p:spPr>
        <p:txBody>
          <a:bodyPr>
            <a:normAutofit/>
          </a:bodyPr>
          <a:lstStyle>
            <a:lvl1pPr marL="0" indent="0" algn="ctr">
              <a:buNone/>
              <a:defRPr sz="1500"/>
            </a:lvl1pPr>
          </a:lstStyle>
          <a:p>
            <a:r>
              <a:rPr lang="en-US" dirty="0"/>
              <a:t>Icon</a:t>
            </a:r>
          </a:p>
        </p:txBody>
      </p:sp>
      <p:sp>
        <p:nvSpPr>
          <p:cNvPr id="14" name="Content Placeholder 6">
            <a:extLst>
              <a:ext uri="{FF2B5EF4-FFF2-40B4-BE49-F238E27FC236}">
                <a16:creationId xmlns:a16="http://schemas.microsoft.com/office/drawing/2014/main" id="{70EA3296-E774-4946-8E91-E5BC0EDF7F5C}"/>
              </a:ext>
            </a:extLst>
          </p:cNvPr>
          <p:cNvSpPr>
            <a:spLocks noGrp="1"/>
          </p:cNvSpPr>
          <p:nvPr>
            <p:ph sz="quarter" idx="21" hasCustomPrompt="1"/>
          </p:nvPr>
        </p:nvSpPr>
        <p:spPr>
          <a:xfrm>
            <a:off x="8742872" y="1788132"/>
            <a:ext cx="2811462" cy="3300014"/>
          </a:xfrm>
        </p:spPr>
        <p:txBody>
          <a:bodyPr/>
          <a:lstStyle>
            <a:lvl1pPr marL="0" indent="0">
              <a:buNone/>
              <a:defRPr b="1"/>
            </a:lvl1pPr>
            <a:lvl2pPr marL="346075" indent="-228600">
              <a:defRPr/>
            </a:lvl2pPr>
          </a:lstStyle>
          <a:p>
            <a:pPr lvl="0"/>
            <a:r>
              <a:rPr lang="en-US" dirty="0"/>
              <a:t>Click to add text</a:t>
            </a:r>
          </a:p>
          <a:p>
            <a:pPr lvl="1"/>
            <a:r>
              <a:rPr lang="en-US" dirty="0"/>
              <a:t>Item one</a:t>
            </a:r>
          </a:p>
          <a:p>
            <a:pPr lvl="1"/>
            <a:r>
              <a:rPr lang="en-US" dirty="0"/>
              <a:t>Item two</a:t>
            </a:r>
          </a:p>
          <a:p>
            <a:pPr lvl="1"/>
            <a:r>
              <a:rPr lang="en-US" dirty="0"/>
              <a:t>Item three</a:t>
            </a:r>
          </a:p>
        </p:txBody>
      </p:sp>
      <p:sp>
        <p:nvSpPr>
          <p:cNvPr id="3" name="Date Placeholder 7">
            <a:extLst>
              <a:ext uri="{FF2B5EF4-FFF2-40B4-BE49-F238E27FC236}">
                <a16:creationId xmlns:a16="http://schemas.microsoft.com/office/drawing/2014/main" id="{D7B1B1D7-CD0C-49E0-8AC1-567A6D1A48F1}"/>
              </a:ext>
            </a:extLst>
          </p:cNvPr>
          <p:cNvSpPr>
            <a:spLocks noGrp="1"/>
          </p:cNvSpPr>
          <p:nvPr>
            <p:ph type="dt" sz="half" idx="10"/>
          </p:nvPr>
        </p:nvSpPr>
        <p:spPr/>
        <p:txBody>
          <a:bodyPr/>
          <a:lstStyle/>
          <a:p>
            <a:fld id="{16D5E9BE-CAA2-49B9-B3D1-E3587DB5B59A}" type="datetime1">
              <a:rPr lang="en-US" smtClean="0"/>
              <a:t>12/20/23</a:t>
            </a:fld>
            <a:endParaRPr lang="en-US" dirty="0"/>
          </a:p>
        </p:txBody>
      </p:sp>
      <p:sp>
        <p:nvSpPr>
          <p:cNvPr id="4" name="Footer Placeholder 8">
            <a:extLst>
              <a:ext uri="{FF2B5EF4-FFF2-40B4-BE49-F238E27FC236}">
                <a16:creationId xmlns:a16="http://schemas.microsoft.com/office/drawing/2014/main" id="{A0DE9E05-D5C9-40B5-B0BD-C5FFC93DBC73}"/>
              </a:ext>
            </a:extLst>
          </p:cNvPr>
          <p:cNvSpPr>
            <a:spLocks noGrp="1"/>
          </p:cNvSpPr>
          <p:nvPr>
            <p:ph type="ftr" sz="quarter" idx="11"/>
          </p:nvPr>
        </p:nvSpPr>
        <p:spPr/>
        <p:txBody>
          <a:body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5" name="Slide Number Placeholder 9">
            <a:extLst>
              <a:ext uri="{FF2B5EF4-FFF2-40B4-BE49-F238E27FC236}">
                <a16:creationId xmlns:a16="http://schemas.microsoft.com/office/drawing/2014/main" id="{A87A070A-47B1-4FE3-8E7C-7C9F041B2625}"/>
              </a:ext>
            </a:extLst>
          </p:cNvPr>
          <p:cNvSpPr>
            <a:spLocks noGrp="1"/>
          </p:cNvSpPr>
          <p:nvPr>
            <p:ph type="sldNum" sz="quarter" idx="12"/>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876932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White)">
    <p:bg bwMode="gray">
      <p:bgRef idx="1001">
        <a:schemeClr val="bg1"/>
      </p:bgRef>
    </p:bg>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endParaRPr lang="en-US" dirty="0"/>
          </a:p>
        </p:txBody>
      </p:sp>
      <p:sp>
        <p:nvSpPr>
          <p:cNvPr id="3" name="Content Placeholder 3"/>
          <p:cNvSpPr>
            <a:spLocks noGrp="1"/>
          </p:cNvSpPr>
          <p:nvPr>
            <p:ph idx="1"/>
          </p:nvPr>
        </p:nvSpPr>
        <p:spPr bwMode="gray">
          <a:xfrm>
            <a:off x="838200" y="1594624"/>
            <a:ext cx="10515600" cy="4582339"/>
          </a:xfrm>
          <a:noFill/>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4"/>
          <p:cNvSpPr>
            <a:spLocks noGrp="1"/>
          </p:cNvSpPr>
          <p:nvPr>
            <p:ph type="dt" sz="half" idx="10"/>
          </p:nvPr>
        </p:nvSpPr>
        <p:spPr bwMode="black"/>
        <p:txBody>
          <a:bodyPr/>
          <a:lstStyle/>
          <a:p>
            <a:fld id="{824D5D47-1752-4D84-8BFB-C2F71A34C932}" type="datetime1">
              <a:rPr lang="en-US" smtClean="0"/>
              <a:t>12/20/23</a:t>
            </a:fld>
            <a:endParaRPr lang="en-US" dirty="0"/>
          </a:p>
        </p:txBody>
      </p:sp>
      <p:sp>
        <p:nvSpPr>
          <p:cNvPr id="10" name="Footer Placeholder 5"/>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6" name="Slide Number Placeholder 6"/>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8"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53249975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0 Up Pictures and Text">
    <p:bg bwMode="gray">
      <p:bgRef idx="1001">
        <a:schemeClr val="bg1"/>
      </p:bgRef>
    </p:bg>
    <p:spTree>
      <p:nvGrpSpPr>
        <p:cNvPr id="1" name=""/>
        <p:cNvGrpSpPr/>
        <p:nvPr/>
      </p:nvGrpSpPr>
      <p:grpSpPr>
        <a:xfrm>
          <a:off x="0" y="0"/>
          <a:ext cx="0" cy="0"/>
          <a:chOff x="0" y="0"/>
          <a:chExt cx="0" cy="0"/>
        </a:xfrm>
      </p:grpSpPr>
      <p:sp>
        <p:nvSpPr>
          <p:cNvPr id="15" name="Rectangle 1"/>
          <p:cNvSpPr/>
          <p:nvPr userDrawn="1"/>
        </p:nvSpPr>
        <p:spPr bwMode="black">
          <a:xfrm>
            <a:off x="0" y="2820924"/>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hasCustomPrompt="1"/>
          </p:nvPr>
        </p:nvSpPr>
        <p:spPr bwMode="white">
          <a:xfrm>
            <a:off x="838200" y="2821051"/>
            <a:ext cx="10515600" cy="1216025"/>
          </a:xfrm>
          <a:noFill/>
        </p:spPr>
        <p:txBody>
          <a:bodyPr lIns="0" rIns="0">
            <a:normAutofit/>
          </a:bodyPr>
          <a:lstStyle>
            <a:lvl1pPr algn="ctr">
              <a:defRPr sz="3600">
                <a:solidFill>
                  <a:schemeClr val="bg1"/>
                </a:solidFill>
              </a:defRPr>
            </a:lvl1pPr>
          </a:lstStyle>
          <a:p>
            <a:r>
              <a:rPr lang="en-US" dirty="0"/>
              <a:t>Click to add title</a:t>
            </a:r>
          </a:p>
        </p:txBody>
      </p:sp>
      <p:sp>
        <p:nvSpPr>
          <p:cNvPr id="2" name="Rectangle 3">
            <a:extLst>
              <a:ext uri="{FF2B5EF4-FFF2-40B4-BE49-F238E27FC236}">
                <a16:creationId xmlns:a16="http://schemas.microsoft.com/office/drawing/2014/main" id="{BD162C60-CB96-4A1A-A18D-22B32089E235}"/>
              </a:ext>
            </a:extLst>
          </p:cNvPr>
          <p:cNvSpPr/>
          <p:nvPr userDrawn="1"/>
        </p:nvSpPr>
        <p:spPr>
          <a:xfrm>
            <a:off x="1" y="-1"/>
            <a:ext cx="2437305" cy="282092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4">
            <a:extLst>
              <a:ext uri="{FF2B5EF4-FFF2-40B4-BE49-F238E27FC236}">
                <a16:creationId xmlns:a16="http://schemas.microsoft.com/office/drawing/2014/main" id="{0B3DCC4C-18F1-44A1-83F2-567249ACDEF1}"/>
              </a:ext>
            </a:extLst>
          </p:cNvPr>
          <p:cNvSpPr/>
          <p:nvPr userDrawn="1"/>
        </p:nvSpPr>
        <p:spPr>
          <a:xfrm>
            <a:off x="4877349" y="-1"/>
            <a:ext cx="2437305" cy="282092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Rectangle 5">
            <a:extLst>
              <a:ext uri="{FF2B5EF4-FFF2-40B4-BE49-F238E27FC236}">
                <a16:creationId xmlns:a16="http://schemas.microsoft.com/office/drawing/2014/main" id="{8CF2B0C9-EA38-4390-A84A-EBCFEDC0AAE5}"/>
              </a:ext>
            </a:extLst>
          </p:cNvPr>
          <p:cNvSpPr/>
          <p:nvPr userDrawn="1"/>
        </p:nvSpPr>
        <p:spPr>
          <a:xfrm>
            <a:off x="9754696" y="-1"/>
            <a:ext cx="2437305" cy="282092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ectangle 6">
            <a:extLst>
              <a:ext uri="{FF2B5EF4-FFF2-40B4-BE49-F238E27FC236}">
                <a16:creationId xmlns:a16="http://schemas.microsoft.com/office/drawing/2014/main" id="{3D0C31E3-527C-4CBA-97E5-DBDF2A52AFAC}"/>
              </a:ext>
            </a:extLst>
          </p:cNvPr>
          <p:cNvSpPr/>
          <p:nvPr userDrawn="1"/>
        </p:nvSpPr>
        <p:spPr>
          <a:xfrm>
            <a:off x="2435850" y="4037076"/>
            <a:ext cx="2437305" cy="281720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Rectangle 7">
            <a:extLst>
              <a:ext uri="{FF2B5EF4-FFF2-40B4-BE49-F238E27FC236}">
                <a16:creationId xmlns:a16="http://schemas.microsoft.com/office/drawing/2014/main" id="{591E0941-ABF1-462A-AA3A-64D47089A2D7}"/>
              </a:ext>
            </a:extLst>
          </p:cNvPr>
          <p:cNvSpPr/>
          <p:nvPr userDrawn="1"/>
        </p:nvSpPr>
        <p:spPr>
          <a:xfrm>
            <a:off x="7314342" y="4037076"/>
            <a:ext cx="2437305" cy="281720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Picture Placeholder 8">
            <a:extLst>
              <a:ext uri="{FF2B5EF4-FFF2-40B4-BE49-F238E27FC236}">
                <a16:creationId xmlns:a16="http://schemas.microsoft.com/office/drawing/2014/main" id="{5EB20B2C-E9C0-4B6F-9D8F-0B7BAAE1EDC6}"/>
              </a:ext>
            </a:extLst>
          </p:cNvPr>
          <p:cNvSpPr>
            <a:spLocks noGrp="1"/>
          </p:cNvSpPr>
          <p:nvPr>
            <p:ph type="pic" sz="quarter" idx="20" hasCustomPrompt="1"/>
          </p:nvPr>
        </p:nvSpPr>
        <p:spPr bwMode="gray">
          <a:xfrm>
            <a:off x="399634" y="256163"/>
            <a:ext cx="1688368" cy="1572637"/>
          </a:xfrm>
        </p:spPr>
        <p:txBody>
          <a:bodyPr/>
          <a:lstStyle>
            <a:lvl1pPr marL="0" indent="0" algn="ctr">
              <a:buNone/>
              <a:defRPr/>
            </a:lvl1pPr>
          </a:lstStyle>
          <a:p>
            <a:r>
              <a:rPr lang="en-US" dirty="0"/>
              <a:t>Picture</a:t>
            </a:r>
          </a:p>
        </p:txBody>
      </p:sp>
      <p:sp>
        <p:nvSpPr>
          <p:cNvPr id="5" name="Text Placeholder 9">
            <a:extLst>
              <a:ext uri="{FF2B5EF4-FFF2-40B4-BE49-F238E27FC236}">
                <a16:creationId xmlns:a16="http://schemas.microsoft.com/office/drawing/2014/main" id="{B1B2EA53-4275-4D74-9FC5-D8EA8CF60C8B}"/>
              </a:ext>
            </a:extLst>
          </p:cNvPr>
          <p:cNvSpPr>
            <a:spLocks noGrp="1"/>
          </p:cNvSpPr>
          <p:nvPr>
            <p:ph type="body" sz="quarter" idx="49" hasCustomPrompt="1"/>
          </p:nvPr>
        </p:nvSpPr>
        <p:spPr>
          <a:xfrm>
            <a:off x="144193" y="1927044"/>
            <a:ext cx="2148840" cy="722376"/>
          </a:xfrm>
        </p:spPr>
        <p:txBody>
          <a:bodyPr anchor="ctr">
            <a:normAutofit/>
          </a:bodyPr>
          <a:lstStyle>
            <a:lvl1pPr marL="0" indent="0" algn="ctr">
              <a:buNone/>
              <a:defRPr sz="2000" b="1"/>
            </a:lvl1pPr>
          </a:lstStyle>
          <a:p>
            <a:pPr lvl="0"/>
            <a:r>
              <a:rPr lang="en-US" dirty="0"/>
              <a:t>Click to add text</a:t>
            </a:r>
          </a:p>
        </p:txBody>
      </p:sp>
      <p:sp>
        <p:nvSpPr>
          <p:cNvPr id="58" name="Picture Placeholder 10">
            <a:extLst>
              <a:ext uri="{FF2B5EF4-FFF2-40B4-BE49-F238E27FC236}">
                <a16:creationId xmlns:a16="http://schemas.microsoft.com/office/drawing/2014/main" id="{513F8D1A-87BC-4B26-9247-B2DC62BB13C5}"/>
              </a:ext>
            </a:extLst>
          </p:cNvPr>
          <p:cNvSpPr>
            <a:spLocks noGrp="1"/>
          </p:cNvSpPr>
          <p:nvPr>
            <p:ph type="pic" sz="quarter" idx="32"/>
          </p:nvPr>
        </p:nvSpPr>
        <p:spPr bwMode="gray">
          <a:xfrm>
            <a:off x="2840906" y="256163"/>
            <a:ext cx="1688368" cy="1572637"/>
          </a:xfrm>
        </p:spPr>
        <p:txBody>
          <a:bodyPr/>
          <a:lstStyle>
            <a:lvl1pPr marL="0" indent="0" algn="ctr">
              <a:buNone/>
              <a:defRPr/>
            </a:lvl1pPr>
          </a:lstStyle>
          <a:p>
            <a:r>
              <a:rPr lang="en-US"/>
              <a:t>Click icon to add picture</a:t>
            </a:r>
            <a:endParaRPr lang="en-US" dirty="0"/>
          </a:p>
        </p:txBody>
      </p:sp>
      <p:sp>
        <p:nvSpPr>
          <p:cNvPr id="88" name="Text Placeholder 11">
            <a:extLst>
              <a:ext uri="{FF2B5EF4-FFF2-40B4-BE49-F238E27FC236}">
                <a16:creationId xmlns:a16="http://schemas.microsoft.com/office/drawing/2014/main" id="{6D665270-BCFF-43F6-9CEB-51DA6F7F1FA6}"/>
              </a:ext>
            </a:extLst>
          </p:cNvPr>
          <p:cNvSpPr>
            <a:spLocks noGrp="1"/>
          </p:cNvSpPr>
          <p:nvPr>
            <p:ph type="body" sz="quarter" idx="50" hasCustomPrompt="1"/>
          </p:nvPr>
        </p:nvSpPr>
        <p:spPr>
          <a:xfrm>
            <a:off x="2596612" y="1927044"/>
            <a:ext cx="2148840" cy="722376"/>
          </a:xfrm>
        </p:spPr>
        <p:txBody>
          <a:bodyPr anchor="ctr">
            <a:normAutofit/>
          </a:bodyPr>
          <a:lstStyle>
            <a:lvl1pPr marL="0" indent="0" algn="ctr">
              <a:buNone/>
              <a:defRPr sz="2000" b="1"/>
            </a:lvl1pPr>
          </a:lstStyle>
          <a:p>
            <a:pPr lvl="0"/>
            <a:r>
              <a:rPr lang="en-US" dirty="0"/>
              <a:t>Click to add text</a:t>
            </a:r>
          </a:p>
        </p:txBody>
      </p:sp>
      <p:sp>
        <p:nvSpPr>
          <p:cNvPr id="60" name="Picture Placeholder 12">
            <a:extLst>
              <a:ext uri="{FF2B5EF4-FFF2-40B4-BE49-F238E27FC236}">
                <a16:creationId xmlns:a16="http://schemas.microsoft.com/office/drawing/2014/main" id="{04897160-9BF7-44CA-9ACE-9621AC1F8AB6}"/>
              </a:ext>
            </a:extLst>
          </p:cNvPr>
          <p:cNvSpPr>
            <a:spLocks noGrp="1"/>
          </p:cNvSpPr>
          <p:nvPr>
            <p:ph type="pic" sz="quarter" idx="34"/>
          </p:nvPr>
        </p:nvSpPr>
        <p:spPr bwMode="gray">
          <a:xfrm>
            <a:off x="5251816" y="256163"/>
            <a:ext cx="1688368" cy="1572637"/>
          </a:xfrm>
        </p:spPr>
        <p:txBody>
          <a:bodyPr/>
          <a:lstStyle>
            <a:lvl1pPr marL="0" indent="0" algn="ctr">
              <a:buNone/>
              <a:defRPr/>
            </a:lvl1pPr>
          </a:lstStyle>
          <a:p>
            <a:r>
              <a:rPr lang="en-US"/>
              <a:t>Click icon to add picture</a:t>
            </a:r>
            <a:endParaRPr lang="en-US" dirty="0"/>
          </a:p>
        </p:txBody>
      </p:sp>
      <p:sp>
        <p:nvSpPr>
          <p:cNvPr id="89" name="Text Placeholder 13">
            <a:extLst>
              <a:ext uri="{FF2B5EF4-FFF2-40B4-BE49-F238E27FC236}">
                <a16:creationId xmlns:a16="http://schemas.microsoft.com/office/drawing/2014/main" id="{C7CDD40B-9D6C-4966-A99A-F976E43A8934}"/>
              </a:ext>
            </a:extLst>
          </p:cNvPr>
          <p:cNvSpPr>
            <a:spLocks noGrp="1"/>
          </p:cNvSpPr>
          <p:nvPr>
            <p:ph type="body" sz="quarter" idx="51" hasCustomPrompt="1"/>
          </p:nvPr>
        </p:nvSpPr>
        <p:spPr>
          <a:xfrm>
            <a:off x="5024862" y="1927044"/>
            <a:ext cx="2148840" cy="722376"/>
          </a:xfrm>
        </p:spPr>
        <p:txBody>
          <a:bodyPr anchor="ctr">
            <a:normAutofit/>
          </a:bodyPr>
          <a:lstStyle>
            <a:lvl1pPr marL="0" indent="0" algn="ctr">
              <a:buNone/>
              <a:defRPr sz="2000" b="1"/>
            </a:lvl1pPr>
          </a:lstStyle>
          <a:p>
            <a:pPr lvl="0"/>
            <a:r>
              <a:rPr lang="en-US" dirty="0"/>
              <a:t>Click to add text</a:t>
            </a:r>
          </a:p>
        </p:txBody>
      </p:sp>
      <p:sp>
        <p:nvSpPr>
          <p:cNvPr id="62" name="Picture Placeholder 14">
            <a:extLst>
              <a:ext uri="{FF2B5EF4-FFF2-40B4-BE49-F238E27FC236}">
                <a16:creationId xmlns:a16="http://schemas.microsoft.com/office/drawing/2014/main" id="{74F24F6E-7165-4401-A9FB-B018D4A703FC}"/>
              </a:ext>
            </a:extLst>
          </p:cNvPr>
          <p:cNvSpPr>
            <a:spLocks noGrp="1"/>
          </p:cNvSpPr>
          <p:nvPr>
            <p:ph type="pic" sz="quarter" idx="36"/>
          </p:nvPr>
        </p:nvSpPr>
        <p:spPr bwMode="gray">
          <a:xfrm>
            <a:off x="7662726" y="256163"/>
            <a:ext cx="1688368" cy="1572637"/>
          </a:xfrm>
        </p:spPr>
        <p:txBody>
          <a:bodyPr/>
          <a:lstStyle>
            <a:lvl1pPr marL="0" indent="0" algn="ctr">
              <a:buNone/>
              <a:defRPr/>
            </a:lvl1pPr>
          </a:lstStyle>
          <a:p>
            <a:r>
              <a:rPr lang="en-US"/>
              <a:t>Click icon to add picture</a:t>
            </a:r>
            <a:endParaRPr lang="en-US" dirty="0"/>
          </a:p>
        </p:txBody>
      </p:sp>
      <p:sp>
        <p:nvSpPr>
          <p:cNvPr id="90" name="Text Placeholder 15">
            <a:extLst>
              <a:ext uri="{FF2B5EF4-FFF2-40B4-BE49-F238E27FC236}">
                <a16:creationId xmlns:a16="http://schemas.microsoft.com/office/drawing/2014/main" id="{C28FB982-4B84-4C4C-9989-BA2563472E37}"/>
              </a:ext>
            </a:extLst>
          </p:cNvPr>
          <p:cNvSpPr>
            <a:spLocks noGrp="1"/>
          </p:cNvSpPr>
          <p:nvPr>
            <p:ph type="body" sz="quarter" idx="52" hasCustomPrompt="1"/>
          </p:nvPr>
        </p:nvSpPr>
        <p:spPr>
          <a:xfrm>
            <a:off x="7474206" y="1927044"/>
            <a:ext cx="2148840" cy="722376"/>
          </a:xfrm>
        </p:spPr>
        <p:txBody>
          <a:bodyPr anchor="ctr">
            <a:normAutofit/>
          </a:bodyPr>
          <a:lstStyle>
            <a:lvl1pPr marL="0" indent="0" algn="ctr">
              <a:buNone/>
              <a:defRPr sz="2000" b="1"/>
            </a:lvl1pPr>
          </a:lstStyle>
          <a:p>
            <a:pPr lvl="0"/>
            <a:r>
              <a:rPr lang="en-US" dirty="0"/>
              <a:t>Click to add text</a:t>
            </a:r>
          </a:p>
        </p:txBody>
      </p:sp>
      <p:sp>
        <p:nvSpPr>
          <p:cNvPr id="64" name="Picture Placeholder 15">
            <a:extLst>
              <a:ext uri="{FF2B5EF4-FFF2-40B4-BE49-F238E27FC236}">
                <a16:creationId xmlns:a16="http://schemas.microsoft.com/office/drawing/2014/main" id="{6626904F-CC3B-4AAC-9351-389DC5A32A64}"/>
              </a:ext>
            </a:extLst>
          </p:cNvPr>
          <p:cNvSpPr>
            <a:spLocks noGrp="1"/>
          </p:cNvSpPr>
          <p:nvPr>
            <p:ph type="pic" sz="quarter" idx="38"/>
          </p:nvPr>
        </p:nvSpPr>
        <p:spPr bwMode="gray">
          <a:xfrm>
            <a:off x="10117655" y="256163"/>
            <a:ext cx="1688368" cy="1572637"/>
          </a:xfrm>
        </p:spPr>
        <p:txBody>
          <a:bodyPr/>
          <a:lstStyle>
            <a:lvl1pPr marL="0" indent="0" algn="ctr">
              <a:buNone/>
              <a:defRPr/>
            </a:lvl1pPr>
          </a:lstStyle>
          <a:p>
            <a:r>
              <a:rPr lang="en-US"/>
              <a:t>Click icon to add picture</a:t>
            </a:r>
            <a:endParaRPr lang="en-US" dirty="0"/>
          </a:p>
        </p:txBody>
      </p:sp>
      <p:sp>
        <p:nvSpPr>
          <p:cNvPr id="91" name="Text Placeholder 16">
            <a:extLst>
              <a:ext uri="{FF2B5EF4-FFF2-40B4-BE49-F238E27FC236}">
                <a16:creationId xmlns:a16="http://schemas.microsoft.com/office/drawing/2014/main" id="{CD0CF586-7B0D-45A0-B7D6-DB10979C2E2A}"/>
              </a:ext>
            </a:extLst>
          </p:cNvPr>
          <p:cNvSpPr>
            <a:spLocks noGrp="1"/>
          </p:cNvSpPr>
          <p:nvPr>
            <p:ph type="body" sz="quarter" idx="53" hasCustomPrompt="1"/>
          </p:nvPr>
        </p:nvSpPr>
        <p:spPr>
          <a:xfrm>
            <a:off x="9898967" y="1927044"/>
            <a:ext cx="2148840" cy="722376"/>
          </a:xfrm>
        </p:spPr>
        <p:txBody>
          <a:bodyPr anchor="ctr">
            <a:normAutofit/>
          </a:bodyPr>
          <a:lstStyle>
            <a:lvl1pPr marL="0" indent="0" algn="ctr">
              <a:buNone/>
              <a:defRPr sz="2000" b="1"/>
            </a:lvl1pPr>
          </a:lstStyle>
          <a:p>
            <a:pPr lvl="0"/>
            <a:r>
              <a:rPr lang="en-US" dirty="0"/>
              <a:t>Click to add text</a:t>
            </a:r>
          </a:p>
        </p:txBody>
      </p:sp>
      <p:sp>
        <p:nvSpPr>
          <p:cNvPr id="71" name="Picture Placeholder 17">
            <a:extLst>
              <a:ext uri="{FF2B5EF4-FFF2-40B4-BE49-F238E27FC236}">
                <a16:creationId xmlns:a16="http://schemas.microsoft.com/office/drawing/2014/main" id="{CE73143E-94A3-454F-9304-4BC606CA8D31}"/>
              </a:ext>
            </a:extLst>
          </p:cNvPr>
          <p:cNvSpPr>
            <a:spLocks noGrp="1"/>
          </p:cNvSpPr>
          <p:nvPr>
            <p:ph type="pic" sz="quarter" idx="40"/>
          </p:nvPr>
        </p:nvSpPr>
        <p:spPr bwMode="gray">
          <a:xfrm>
            <a:off x="397289" y="4304416"/>
            <a:ext cx="1688368" cy="1572637"/>
          </a:xfrm>
        </p:spPr>
        <p:txBody>
          <a:bodyPr/>
          <a:lstStyle>
            <a:lvl1pPr marL="0" indent="0" algn="ctr">
              <a:buNone/>
              <a:defRPr/>
            </a:lvl1pPr>
          </a:lstStyle>
          <a:p>
            <a:r>
              <a:rPr lang="en-US"/>
              <a:t>Click icon to add picture</a:t>
            </a:r>
            <a:endParaRPr lang="en-US" dirty="0"/>
          </a:p>
        </p:txBody>
      </p:sp>
      <p:sp>
        <p:nvSpPr>
          <p:cNvPr id="92" name="Text Placeholder 18">
            <a:extLst>
              <a:ext uri="{FF2B5EF4-FFF2-40B4-BE49-F238E27FC236}">
                <a16:creationId xmlns:a16="http://schemas.microsoft.com/office/drawing/2014/main" id="{CCC4D160-A359-419D-BD12-F65BE6183B77}"/>
              </a:ext>
            </a:extLst>
          </p:cNvPr>
          <p:cNvSpPr>
            <a:spLocks noGrp="1"/>
          </p:cNvSpPr>
          <p:nvPr>
            <p:ph type="body" sz="quarter" idx="54" hasCustomPrompt="1"/>
          </p:nvPr>
        </p:nvSpPr>
        <p:spPr>
          <a:xfrm>
            <a:off x="144193" y="5982177"/>
            <a:ext cx="2148840" cy="722376"/>
          </a:xfrm>
        </p:spPr>
        <p:txBody>
          <a:bodyPr anchor="ctr">
            <a:normAutofit/>
          </a:bodyPr>
          <a:lstStyle>
            <a:lvl1pPr marL="0" indent="0" algn="ctr">
              <a:buNone/>
              <a:defRPr sz="2000" b="1"/>
            </a:lvl1pPr>
          </a:lstStyle>
          <a:p>
            <a:pPr lvl="0"/>
            <a:r>
              <a:rPr lang="en-US" dirty="0"/>
              <a:t>Click to add text</a:t>
            </a:r>
          </a:p>
        </p:txBody>
      </p:sp>
      <p:sp>
        <p:nvSpPr>
          <p:cNvPr id="73" name="Picture Placeholder 19">
            <a:extLst>
              <a:ext uri="{FF2B5EF4-FFF2-40B4-BE49-F238E27FC236}">
                <a16:creationId xmlns:a16="http://schemas.microsoft.com/office/drawing/2014/main" id="{0D271139-EB02-4351-B32D-98286D27AD6C}"/>
              </a:ext>
            </a:extLst>
          </p:cNvPr>
          <p:cNvSpPr>
            <a:spLocks noGrp="1"/>
          </p:cNvSpPr>
          <p:nvPr>
            <p:ph type="pic" sz="quarter" idx="42"/>
          </p:nvPr>
        </p:nvSpPr>
        <p:spPr bwMode="gray">
          <a:xfrm>
            <a:off x="2838561" y="4304416"/>
            <a:ext cx="1688368" cy="1572637"/>
          </a:xfrm>
        </p:spPr>
        <p:txBody>
          <a:bodyPr/>
          <a:lstStyle>
            <a:lvl1pPr marL="0" indent="0" algn="ctr">
              <a:buNone/>
              <a:defRPr/>
            </a:lvl1pPr>
          </a:lstStyle>
          <a:p>
            <a:r>
              <a:rPr lang="en-US"/>
              <a:t>Click icon to add picture</a:t>
            </a:r>
            <a:endParaRPr lang="en-US" dirty="0"/>
          </a:p>
        </p:txBody>
      </p:sp>
      <p:sp>
        <p:nvSpPr>
          <p:cNvPr id="93" name="Text Placeholder 20">
            <a:extLst>
              <a:ext uri="{FF2B5EF4-FFF2-40B4-BE49-F238E27FC236}">
                <a16:creationId xmlns:a16="http://schemas.microsoft.com/office/drawing/2014/main" id="{49EF6F7E-E510-4C65-A550-B5300CCADE05}"/>
              </a:ext>
            </a:extLst>
          </p:cNvPr>
          <p:cNvSpPr>
            <a:spLocks noGrp="1"/>
          </p:cNvSpPr>
          <p:nvPr>
            <p:ph type="body" sz="quarter" idx="55" hasCustomPrompt="1"/>
          </p:nvPr>
        </p:nvSpPr>
        <p:spPr>
          <a:xfrm>
            <a:off x="2596612" y="5982177"/>
            <a:ext cx="2148840" cy="722376"/>
          </a:xfrm>
        </p:spPr>
        <p:txBody>
          <a:bodyPr anchor="ctr">
            <a:normAutofit/>
          </a:bodyPr>
          <a:lstStyle>
            <a:lvl1pPr marL="0" indent="0" algn="ctr">
              <a:buNone/>
              <a:defRPr sz="2000" b="1"/>
            </a:lvl1pPr>
          </a:lstStyle>
          <a:p>
            <a:pPr lvl="0"/>
            <a:r>
              <a:rPr lang="en-US" dirty="0"/>
              <a:t>Click to add text</a:t>
            </a:r>
          </a:p>
        </p:txBody>
      </p:sp>
      <p:sp>
        <p:nvSpPr>
          <p:cNvPr id="75" name="Picture Placeholder 21">
            <a:extLst>
              <a:ext uri="{FF2B5EF4-FFF2-40B4-BE49-F238E27FC236}">
                <a16:creationId xmlns:a16="http://schemas.microsoft.com/office/drawing/2014/main" id="{51DCDB0D-A1AA-42EB-8125-F4656517D2CD}"/>
              </a:ext>
            </a:extLst>
          </p:cNvPr>
          <p:cNvSpPr>
            <a:spLocks noGrp="1"/>
          </p:cNvSpPr>
          <p:nvPr>
            <p:ph type="pic" sz="quarter" idx="44"/>
          </p:nvPr>
        </p:nvSpPr>
        <p:spPr bwMode="gray">
          <a:xfrm>
            <a:off x="5249471" y="4304416"/>
            <a:ext cx="1688368" cy="1572637"/>
          </a:xfrm>
        </p:spPr>
        <p:txBody>
          <a:bodyPr/>
          <a:lstStyle>
            <a:lvl1pPr marL="0" indent="0" algn="ctr">
              <a:buNone/>
              <a:defRPr/>
            </a:lvl1pPr>
          </a:lstStyle>
          <a:p>
            <a:r>
              <a:rPr lang="en-US"/>
              <a:t>Click icon to add picture</a:t>
            </a:r>
            <a:endParaRPr lang="en-US" dirty="0"/>
          </a:p>
        </p:txBody>
      </p:sp>
      <p:sp>
        <p:nvSpPr>
          <p:cNvPr id="94" name="Text Placeholder 22">
            <a:extLst>
              <a:ext uri="{FF2B5EF4-FFF2-40B4-BE49-F238E27FC236}">
                <a16:creationId xmlns:a16="http://schemas.microsoft.com/office/drawing/2014/main" id="{87DF68F9-C9AB-4D3A-8431-FF108ED3DF9E}"/>
              </a:ext>
            </a:extLst>
          </p:cNvPr>
          <p:cNvSpPr>
            <a:spLocks noGrp="1"/>
          </p:cNvSpPr>
          <p:nvPr>
            <p:ph type="body" sz="quarter" idx="56" hasCustomPrompt="1"/>
          </p:nvPr>
        </p:nvSpPr>
        <p:spPr>
          <a:xfrm>
            <a:off x="5024862" y="5982177"/>
            <a:ext cx="2148840" cy="722376"/>
          </a:xfrm>
        </p:spPr>
        <p:txBody>
          <a:bodyPr anchor="ctr">
            <a:normAutofit/>
          </a:bodyPr>
          <a:lstStyle>
            <a:lvl1pPr marL="0" indent="0" algn="ctr">
              <a:buNone/>
              <a:defRPr sz="2000" b="1"/>
            </a:lvl1pPr>
          </a:lstStyle>
          <a:p>
            <a:pPr lvl="0"/>
            <a:r>
              <a:rPr lang="en-US" dirty="0"/>
              <a:t>Click to add text</a:t>
            </a:r>
          </a:p>
        </p:txBody>
      </p:sp>
      <p:sp>
        <p:nvSpPr>
          <p:cNvPr id="77" name="Picture Placeholder 23">
            <a:extLst>
              <a:ext uri="{FF2B5EF4-FFF2-40B4-BE49-F238E27FC236}">
                <a16:creationId xmlns:a16="http://schemas.microsoft.com/office/drawing/2014/main" id="{D82E0B0A-7218-4FD5-9991-8E5E9FFBFFC7}"/>
              </a:ext>
            </a:extLst>
          </p:cNvPr>
          <p:cNvSpPr>
            <a:spLocks noGrp="1"/>
          </p:cNvSpPr>
          <p:nvPr>
            <p:ph type="pic" sz="quarter" idx="46"/>
          </p:nvPr>
        </p:nvSpPr>
        <p:spPr bwMode="gray">
          <a:xfrm>
            <a:off x="7660381" y="4304416"/>
            <a:ext cx="1688368" cy="1572637"/>
          </a:xfrm>
        </p:spPr>
        <p:txBody>
          <a:bodyPr/>
          <a:lstStyle>
            <a:lvl1pPr marL="0" indent="0" algn="ctr">
              <a:buNone/>
              <a:defRPr/>
            </a:lvl1pPr>
          </a:lstStyle>
          <a:p>
            <a:r>
              <a:rPr lang="en-US"/>
              <a:t>Click icon to add picture</a:t>
            </a:r>
            <a:endParaRPr lang="en-US" dirty="0"/>
          </a:p>
        </p:txBody>
      </p:sp>
      <p:sp>
        <p:nvSpPr>
          <p:cNvPr id="95" name="Text Placeholder 24">
            <a:extLst>
              <a:ext uri="{FF2B5EF4-FFF2-40B4-BE49-F238E27FC236}">
                <a16:creationId xmlns:a16="http://schemas.microsoft.com/office/drawing/2014/main" id="{D6FF2AA9-E000-4B0D-956F-F94226FE2E1C}"/>
              </a:ext>
            </a:extLst>
          </p:cNvPr>
          <p:cNvSpPr>
            <a:spLocks noGrp="1"/>
          </p:cNvSpPr>
          <p:nvPr>
            <p:ph type="body" sz="quarter" idx="57" hasCustomPrompt="1"/>
          </p:nvPr>
        </p:nvSpPr>
        <p:spPr>
          <a:xfrm>
            <a:off x="7474206" y="5982177"/>
            <a:ext cx="2148840" cy="722376"/>
          </a:xfrm>
        </p:spPr>
        <p:txBody>
          <a:bodyPr anchor="ctr">
            <a:normAutofit/>
          </a:bodyPr>
          <a:lstStyle>
            <a:lvl1pPr marL="0" indent="0" algn="ctr">
              <a:buNone/>
              <a:defRPr sz="2000" b="1"/>
            </a:lvl1pPr>
          </a:lstStyle>
          <a:p>
            <a:pPr lvl="0"/>
            <a:r>
              <a:rPr lang="en-US" dirty="0"/>
              <a:t>Click to add text</a:t>
            </a:r>
          </a:p>
        </p:txBody>
      </p:sp>
      <p:sp>
        <p:nvSpPr>
          <p:cNvPr id="79" name="Picture Placeholder 25">
            <a:extLst>
              <a:ext uri="{FF2B5EF4-FFF2-40B4-BE49-F238E27FC236}">
                <a16:creationId xmlns:a16="http://schemas.microsoft.com/office/drawing/2014/main" id="{F4AE9E1B-D8F1-43B5-8EC9-55F377B7EA06}"/>
              </a:ext>
            </a:extLst>
          </p:cNvPr>
          <p:cNvSpPr>
            <a:spLocks noGrp="1"/>
          </p:cNvSpPr>
          <p:nvPr>
            <p:ph type="pic" sz="quarter" idx="48"/>
          </p:nvPr>
        </p:nvSpPr>
        <p:spPr bwMode="gray">
          <a:xfrm>
            <a:off x="10115310" y="4304416"/>
            <a:ext cx="1688368" cy="1572637"/>
          </a:xfrm>
        </p:spPr>
        <p:txBody>
          <a:bodyPr/>
          <a:lstStyle>
            <a:lvl1pPr marL="0" indent="0" algn="ctr">
              <a:buNone/>
              <a:defRPr/>
            </a:lvl1pPr>
          </a:lstStyle>
          <a:p>
            <a:r>
              <a:rPr lang="en-US"/>
              <a:t>Click icon to add picture</a:t>
            </a:r>
            <a:endParaRPr lang="en-US" dirty="0"/>
          </a:p>
        </p:txBody>
      </p:sp>
      <p:sp>
        <p:nvSpPr>
          <p:cNvPr id="96" name="Text Placeholder 26">
            <a:extLst>
              <a:ext uri="{FF2B5EF4-FFF2-40B4-BE49-F238E27FC236}">
                <a16:creationId xmlns:a16="http://schemas.microsoft.com/office/drawing/2014/main" id="{86B304D2-5934-49D0-828A-58E73AB34CAB}"/>
              </a:ext>
            </a:extLst>
          </p:cNvPr>
          <p:cNvSpPr>
            <a:spLocks noGrp="1"/>
          </p:cNvSpPr>
          <p:nvPr>
            <p:ph type="body" sz="quarter" idx="58" hasCustomPrompt="1"/>
          </p:nvPr>
        </p:nvSpPr>
        <p:spPr>
          <a:xfrm>
            <a:off x="9898967" y="5982177"/>
            <a:ext cx="2148840" cy="722376"/>
          </a:xfrm>
        </p:spPr>
        <p:txBody>
          <a:bodyPr anchor="ctr">
            <a:normAutofit/>
          </a:bodyPr>
          <a:lstStyle>
            <a:lvl1pPr marL="0" indent="0" algn="ctr">
              <a:buNone/>
              <a:defRPr sz="2000" b="1"/>
            </a:lvl1pPr>
          </a:lstStyle>
          <a:p>
            <a:pPr lvl="0"/>
            <a:r>
              <a:rPr lang="en-US" dirty="0"/>
              <a:t>Click to add text</a:t>
            </a:r>
          </a:p>
        </p:txBody>
      </p:sp>
    </p:spTree>
    <p:extLst>
      <p:ext uri="{BB962C8B-B14F-4D97-AF65-F5344CB8AC3E}">
        <p14:creationId xmlns:p14="http://schemas.microsoft.com/office/powerpoint/2010/main" val="30623871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hoto Background (Blue Title, Overlay)">
    <p:spTree>
      <p:nvGrpSpPr>
        <p:cNvPr id="1" name=""/>
        <p:cNvGrpSpPr/>
        <p:nvPr/>
      </p:nvGrpSpPr>
      <p:grpSpPr>
        <a:xfrm>
          <a:off x="0" y="0"/>
          <a:ext cx="0" cy="0"/>
          <a:chOff x="0" y="0"/>
          <a:chExt cx="0" cy="0"/>
        </a:xfrm>
      </p:grpSpPr>
      <p:sp>
        <p:nvSpPr>
          <p:cNvPr id="12"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1"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endParaRPr lang="en-US" dirty="0"/>
          </a:p>
        </p:txBody>
      </p:sp>
      <p:sp>
        <p:nvSpPr>
          <p:cNvPr id="9" name="Picture Placeholder 3"/>
          <p:cNvSpPr>
            <a:spLocks noGrp="1"/>
          </p:cNvSpPr>
          <p:nvPr>
            <p:ph type="pic" sz="quarter" idx="13" hasCustomPrompt="1"/>
          </p:nvPr>
        </p:nvSpPr>
        <p:spPr bwMode="gray">
          <a:xfrm>
            <a:off x="0" y="1219198"/>
            <a:ext cx="12192000" cy="5638802"/>
          </a:xfrm>
        </p:spPr>
        <p:txBody>
          <a:bodyPr/>
          <a:lstStyle/>
          <a:p>
            <a:r>
              <a:rPr lang="en-US" dirty="0"/>
              <a:t>Click Icon to add picture</a:t>
            </a:r>
          </a:p>
        </p:txBody>
      </p:sp>
      <p:sp>
        <p:nvSpPr>
          <p:cNvPr id="7" name="Content Placeholder 4"/>
          <p:cNvSpPr>
            <a:spLocks noGrp="1"/>
          </p:cNvSpPr>
          <p:nvPr>
            <p:ph idx="1" hasCustomPrompt="1"/>
          </p:nvPr>
        </p:nvSpPr>
        <p:spPr bwMode="auto">
          <a:xfrm>
            <a:off x="0" y="1921328"/>
            <a:ext cx="5683624" cy="4234542"/>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dirty="0"/>
              <a:t>Click to edit Master text styles. Note that blue overlay slide types require extra accessibility remediation when exported to PDF.</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76233973"/>
      </p:ext>
    </p:extLst>
  </p:cSld>
  <p:clrMapOvr>
    <a:masterClrMapping/>
  </p:clrMapOvr>
  <p:hf sldNum="0"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hoto Background (White Title, Blue Overlay)">
    <p:spTree>
      <p:nvGrpSpPr>
        <p:cNvPr id="1" name=""/>
        <p:cNvGrpSpPr/>
        <p:nvPr/>
      </p:nvGrpSpPr>
      <p:grpSpPr>
        <a:xfrm>
          <a:off x="0" y="0"/>
          <a:ext cx="0" cy="0"/>
          <a:chOff x="0" y="0"/>
          <a:chExt cx="0" cy="0"/>
        </a:xfrm>
      </p:grpSpPr>
      <p:sp>
        <p:nvSpPr>
          <p:cNvPr id="8"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endParaRPr lang="en-US" dirty="0"/>
          </a:p>
        </p:txBody>
      </p:sp>
      <p:sp>
        <p:nvSpPr>
          <p:cNvPr id="9" name="Picture Placeholder 2"/>
          <p:cNvSpPr>
            <a:spLocks noGrp="1"/>
          </p:cNvSpPr>
          <p:nvPr>
            <p:ph type="pic" sz="quarter" idx="13" hasCustomPrompt="1"/>
          </p:nvPr>
        </p:nvSpPr>
        <p:spPr bwMode="gray">
          <a:xfrm>
            <a:off x="0" y="1219198"/>
            <a:ext cx="12192000" cy="5638802"/>
          </a:xfrm>
        </p:spPr>
        <p:txBody>
          <a:bodyPr/>
          <a:lstStyle>
            <a:lvl1pPr>
              <a:defRPr baseline="0"/>
            </a:lvl1pPr>
          </a:lstStyle>
          <a:p>
            <a:r>
              <a:rPr lang="en-US" dirty="0"/>
              <a:t>Click Icon to add picture</a:t>
            </a:r>
          </a:p>
        </p:txBody>
      </p:sp>
      <p:sp>
        <p:nvSpPr>
          <p:cNvPr id="7" name="Content Placeholder 3"/>
          <p:cNvSpPr>
            <a:spLocks noGrp="1"/>
          </p:cNvSpPr>
          <p:nvPr>
            <p:ph idx="1" hasCustomPrompt="1"/>
          </p:nvPr>
        </p:nvSpPr>
        <p:spPr bwMode="auto">
          <a:xfrm>
            <a:off x="0" y="1921328"/>
            <a:ext cx="5683624" cy="4234542"/>
          </a:xfrm>
          <a:solidFill>
            <a:schemeClr val="tx1">
              <a:alpha val="88000"/>
            </a:schemeClr>
          </a:solidFill>
        </p:spPr>
        <p:txBody>
          <a:bodyPr rIns="274320" anchor="ctr"/>
          <a:lstStyle>
            <a:lvl1pPr marL="457200" marR="0" indent="0" algn="l" defTabSz="914400" rtl="0" eaLnBrk="1" fontAlgn="auto" latinLnBrk="0" hangingPunct="1">
              <a:lnSpc>
                <a:spcPct val="100000"/>
              </a:lnSpc>
              <a:spcBef>
                <a:spcPts val="0"/>
              </a:spcBef>
              <a:spcAft>
                <a:spcPts val="1000"/>
              </a:spcAft>
              <a:buClr>
                <a:schemeClr val="accent2"/>
              </a:buClr>
              <a:buSzTx/>
              <a:buFont typeface="Arial" panose="020B0604020202020204" pitchFamily="34" charset="0"/>
              <a:buNone/>
              <a:tabLst/>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marL="685800" marR="0" lvl="0" indent="-228600" algn="l" defTabSz="914400" rtl="0" eaLnBrk="1" fontAlgn="auto" latinLnBrk="0" hangingPunct="1">
              <a:lnSpc>
                <a:spcPct val="100000"/>
              </a:lnSpc>
              <a:spcBef>
                <a:spcPts val="0"/>
              </a:spcBef>
              <a:spcAft>
                <a:spcPts val="1000"/>
              </a:spcAft>
              <a:buClr>
                <a:schemeClr val="accent2"/>
              </a:buClr>
              <a:buSzTx/>
              <a:buFont typeface="Arial" panose="020B0604020202020204" pitchFamily="34" charset="0"/>
              <a:buChar char="•"/>
              <a:tabLst/>
              <a:defRPr/>
            </a:pPr>
            <a:r>
              <a:rPr lang="en-US" dirty="0"/>
              <a:t>Click to edit Master text styles. Note that blue overlay slide types require extra accessibility remediation when exported to PDF.</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49488019"/>
      </p:ext>
    </p:extLst>
  </p:cSld>
  <p:clrMapOvr>
    <a:masterClrMapping/>
  </p:clrMapOvr>
  <p:hf sldNum="0"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mage Background (Blue Circle)">
    <p:bg bwMode="gray">
      <p:bgPr>
        <a:solidFill>
          <a:schemeClr val="bg1"/>
        </a:solidFill>
        <a:effectLst/>
      </p:bgPr>
    </p:bg>
    <p:spTree>
      <p:nvGrpSpPr>
        <p:cNvPr id="1" name=""/>
        <p:cNvGrpSpPr/>
        <p:nvPr/>
      </p:nvGrpSpPr>
      <p:grpSpPr>
        <a:xfrm>
          <a:off x="0" y="0"/>
          <a:ext cx="0" cy="0"/>
          <a:chOff x="0" y="0"/>
          <a:chExt cx="0" cy="0"/>
        </a:xfrm>
      </p:grpSpPr>
      <p:sp>
        <p:nvSpPr>
          <p:cNvPr id="7" name="Picture Placeholder 1"/>
          <p:cNvSpPr>
            <a:spLocks noGrp="1"/>
          </p:cNvSpPr>
          <p:nvPr>
            <p:ph type="pic" sz="quarter" idx="13"/>
          </p:nvPr>
        </p:nvSpPr>
        <p:spPr bwMode="gray">
          <a:xfrm>
            <a:off x="0" y="0"/>
            <a:ext cx="12192000" cy="6858000"/>
          </a:xfrm>
        </p:spPr>
        <p:txBody>
          <a:bodyPr/>
          <a:lstStyle/>
          <a:p>
            <a:r>
              <a:rPr lang="en-US"/>
              <a:t>Click icon to add picture</a:t>
            </a:r>
            <a:endParaRPr lang="en-US" dirty="0"/>
          </a:p>
        </p:txBody>
      </p:sp>
      <p:sp>
        <p:nvSpPr>
          <p:cNvPr id="9" name="Title 2"/>
          <p:cNvSpPr>
            <a:spLocks noGrp="1"/>
          </p:cNvSpPr>
          <p:nvPr>
            <p:ph type="title" hasCustomPrompt="1"/>
          </p:nvPr>
        </p:nvSpPr>
        <p:spPr bwMode="auto">
          <a:xfrm>
            <a:off x="6304108" y="685800"/>
            <a:ext cx="5486400" cy="5486400"/>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dirty="0"/>
              <a:t>Click to edit title</a:t>
            </a:r>
          </a:p>
        </p:txBody>
      </p:sp>
    </p:spTree>
    <p:extLst>
      <p:ext uri="{BB962C8B-B14F-4D97-AF65-F5344CB8AC3E}">
        <p14:creationId xmlns:p14="http://schemas.microsoft.com/office/powerpoint/2010/main" val="4092258399"/>
      </p:ext>
    </p:extLst>
  </p:cSld>
  <p:clrMapOvr>
    <a:masterClrMapping/>
  </p:clrMapOvr>
  <p:hf sldNum="0"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Image Background (Multiple Circles)">
    <p:bg>
      <p:bgPr>
        <a:solidFill>
          <a:schemeClr val="bg1"/>
        </a:solidFill>
        <a:effectLst/>
      </p:bgPr>
    </p:bg>
    <p:spTree>
      <p:nvGrpSpPr>
        <p:cNvPr id="1" name=""/>
        <p:cNvGrpSpPr/>
        <p:nvPr/>
      </p:nvGrpSpPr>
      <p:grpSpPr>
        <a:xfrm>
          <a:off x="0" y="0"/>
          <a:ext cx="0" cy="0"/>
          <a:chOff x="0" y="0"/>
          <a:chExt cx="0" cy="0"/>
        </a:xfrm>
      </p:grpSpPr>
      <p:sp>
        <p:nvSpPr>
          <p:cNvPr id="10" name="Picture Placeholder 1"/>
          <p:cNvSpPr>
            <a:spLocks noGrp="1"/>
          </p:cNvSpPr>
          <p:nvPr>
            <p:ph type="pic" sz="quarter" idx="15"/>
          </p:nvPr>
        </p:nvSpPr>
        <p:spPr bwMode="gray">
          <a:xfrm>
            <a:off x="0" y="0"/>
            <a:ext cx="12192000" cy="6858000"/>
          </a:xfrm>
        </p:spPr>
        <p:txBody>
          <a:bodyPr/>
          <a:lstStyle/>
          <a:p>
            <a:r>
              <a:rPr lang="en-US"/>
              <a:t>Click icon to add picture</a:t>
            </a:r>
            <a:endParaRPr lang="en-US" dirty="0"/>
          </a:p>
        </p:txBody>
      </p:sp>
      <p:sp>
        <p:nvSpPr>
          <p:cNvPr id="8" name="Title 2"/>
          <p:cNvSpPr>
            <a:spLocks noGrp="1"/>
          </p:cNvSpPr>
          <p:nvPr>
            <p:ph type="title" hasCustomPrompt="1"/>
          </p:nvPr>
        </p:nvSpPr>
        <p:spPr bwMode="auto">
          <a:xfrm>
            <a:off x="7289728" y="901318"/>
            <a:ext cx="4661388" cy="4661388"/>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dirty="0"/>
              <a:t>Click to edit title</a:t>
            </a:r>
          </a:p>
        </p:txBody>
      </p:sp>
      <p:sp>
        <p:nvSpPr>
          <p:cNvPr id="12" name="Text Placeholder 3"/>
          <p:cNvSpPr>
            <a:spLocks noGrp="1"/>
          </p:cNvSpPr>
          <p:nvPr>
            <p:ph type="body" sz="quarter" idx="16" hasCustomPrompt="1"/>
          </p:nvPr>
        </p:nvSpPr>
        <p:spPr bwMode="auto">
          <a:xfrm>
            <a:off x="6054753" y="398666"/>
            <a:ext cx="2155300" cy="2155300"/>
          </a:xfrm>
          <a:prstGeom prst="ellipse">
            <a:avLst/>
          </a:prstGeom>
          <a:solidFill>
            <a:srgbClr val="78BE21">
              <a:alpha val="87843"/>
            </a:srgbClr>
          </a:solidFill>
        </p:spPr>
        <p:txBody>
          <a:bodyPr anchor="ctr">
            <a:normAutofit/>
          </a:bodyPr>
          <a:lstStyle>
            <a:lvl1pPr marL="0" indent="0" algn="ctr">
              <a:buNone/>
              <a:defRPr sz="2500" baseline="0">
                <a:solidFill>
                  <a:schemeClr val="tx2"/>
                </a:solidFill>
                <a:latin typeface="+mn-lt"/>
              </a:defRPr>
            </a:lvl1pPr>
          </a:lstStyle>
          <a:p>
            <a:pPr lvl="0"/>
            <a:r>
              <a:rPr lang="en-US" dirty="0"/>
              <a:t>Second Point</a:t>
            </a:r>
          </a:p>
        </p:txBody>
      </p:sp>
      <p:sp>
        <p:nvSpPr>
          <p:cNvPr id="13" name="Text Placeholder 4"/>
          <p:cNvSpPr>
            <a:spLocks noGrp="1"/>
          </p:cNvSpPr>
          <p:nvPr>
            <p:ph type="body" sz="quarter" idx="17" hasCustomPrompt="1"/>
          </p:nvPr>
        </p:nvSpPr>
        <p:spPr bwMode="auto">
          <a:xfrm>
            <a:off x="5679058" y="3827626"/>
            <a:ext cx="2637978" cy="2637978"/>
          </a:xfrm>
          <a:prstGeom prst="ellipse">
            <a:avLst/>
          </a:prstGeom>
          <a:solidFill>
            <a:srgbClr val="000000">
              <a:alpha val="87843"/>
            </a:srgbClr>
          </a:solidFill>
        </p:spPr>
        <p:txBody>
          <a:bodyPr anchor="ctr">
            <a:normAutofit/>
          </a:bodyPr>
          <a:lstStyle>
            <a:lvl1pPr marL="0" indent="0" algn="ctr">
              <a:buNone/>
              <a:defRPr sz="2500" baseline="0">
                <a:solidFill>
                  <a:schemeClr val="bg1"/>
                </a:solidFill>
                <a:latin typeface="+mn-lt"/>
              </a:defRPr>
            </a:lvl1pPr>
          </a:lstStyle>
          <a:p>
            <a:pPr lvl="0"/>
            <a:r>
              <a:rPr lang="en-US" dirty="0"/>
              <a:t>Third Point</a:t>
            </a:r>
          </a:p>
        </p:txBody>
      </p:sp>
    </p:spTree>
    <p:extLst>
      <p:ext uri="{BB962C8B-B14F-4D97-AF65-F5344CB8AC3E}">
        <p14:creationId xmlns:p14="http://schemas.microsoft.com/office/powerpoint/2010/main" val="2911004216"/>
      </p:ext>
    </p:extLst>
  </p:cSld>
  <p:clrMapOvr>
    <a:masterClrMapping/>
  </p:clrMapOvr>
  <p:hf sldNum="0"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Quote or Statement (Blue Box, Photo BG)">
    <p:bg>
      <p:bgPr>
        <a:solidFill>
          <a:schemeClr val="bg1"/>
        </a:solidFill>
        <a:effectLst/>
      </p:bgPr>
    </p:bg>
    <p:spTree>
      <p:nvGrpSpPr>
        <p:cNvPr id="1" name=""/>
        <p:cNvGrpSpPr/>
        <p:nvPr/>
      </p:nvGrpSpPr>
      <p:grpSpPr>
        <a:xfrm>
          <a:off x="0" y="0"/>
          <a:ext cx="0" cy="0"/>
          <a:chOff x="0" y="0"/>
          <a:chExt cx="0" cy="0"/>
        </a:xfrm>
      </p:grpSpPr>
      <p:sp>
        <p:nvSpPr>
          <p:cNvPr id="7" name="Picture Placeholder 1"/>
          <p:cNvSpPr>
            <a:spLocks noGrp="1"/>
          </p:cNvSpPr>
          <p:nvPr>
            <p:ph type="pic" sz="quarter" idx="13"/>
          </p:nvPr>
        </p:nvSpPr>
        <p:spPr bwMode="gray">
          <a:xfrm>
            <a:off x="0" y="0"/>
            <a:ext cx="12192000" cy="6858000"/>
          </a:xfrm>
        </p:spPr>
        <p:txBody>
          <a:bodyPr/>
          <a:lstStyle/>
          <a:p>
            <a:r>
              <a:rPr lang="en-US"/>
              <a:t>Click icon to add picture</a:t>
            </a:r>
          </a:p>
        </p:txBody>
      </p:sp>
      <p:sp>
        <p:nvSpPr>
          <p:cNvPr id="5" name="Title 2"/>
          <p:cNvSpPr>
            <a:spLocks noGrp="1"/>
          </p:cNvSpPr>
          <p:nvPr>
            <p:ph type="title" hasCustomPrompt="1"/>
          </p:nvPr>
        </p:nvSpPr>
        <p:spPr bwMode="auto">
          <a:xfrm>
            <a:off x="2299475" y="1609867"/>
            <a:ext cx="7593051" cy="3638266"/>
          </a:xfrm>
          <a:solidFill>
            <a:srgbClr val="003865">
              <a:alpha val="87843"/>
            </a:srgbClr>
          </a:solidFill>
        </p:spPr>
        <p:txBody>
          <a:bodyPr>
            <a:noAutofit/>
          </a:bodyPr>
          <a:lstStyle>
            <a:lvl1pPr algn="ctr">
              <a:spcAft>
                <a:spcPts val="1000"/>
              </a:spcAft>
              <a:tabLst>
                <a:tab pos="3770313" algn="l"/>
              </a:tabLst>
              <a:defRPr sz="7000" baseline="0">
                <a:solidFill>
                  <a:schemeClr val="bg1"/>
                </a:solidFill>
              </a:defRPr>
            </a:lvl1pPr>
          </a:lstStyle>
          <a:p>
            <a:r>
              <a:rPr lang="en-US" dirty="0"/>
              <a:t>Quote or </a:t>
            </a:r>
            <a:br>
              <a:rPr lang="en-US" dirty="0"/>
            </a:br>
            <a:r>
              <a:rPr lang="en-US" dirty="0"/>
              <a:t>Statement</a:t>
            </a:r>
          </a:p>
        </p:txBody>
      </p:sp>
    </p:spTree>
    <p:extLst>
      <p:ext uri="{BB962C8B-B14F-4D97-AF65-F5344CB8AC3E}">
        <p14:creationId xmlns:p14="http://schemas.microsoft.com/office/powerpoint/2010/main" val="206771762"/>
      </p:ext>
    </p:extLst>
  </p:cSld>
  <p:clrMapOvr>
    <a:masterClrMapping/>
  </p:clrMapOvr>
  <p:hf sldNum="0"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Quote or Statement (Blue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bwMode="white">
          <a:xfrm>
            <a:off x="838200" y="1389685"/>
            <a:ext cx="10515600" cy="1340989"/>
          </a:xfrm>
        </p:spPr>
        <p:txBody>
          <a:bodyPr>
            <a:noAutofit/>
          </a:bodyPr>
          <a:lstStyle>
            <a:lvl1pPr algn="ctr">
              <a:tabLst>
                <a:tab pos="3770313" algn="l"/>
              </a:tabLst>
              <a:defRPr sz="7000">
                <a:solidFill>
                  <a:schemeClr val="accent2"/>
                </a:solidFill>
              </a:defRPr>
            </a:lvl1pPr>
          </a:lstStyle>
          <a:p>
            <a:r>
              <a:rPr lang="en-US" dirty="0"/>
              <a:t>Quote or Statement</a:t>
            </a:r>
          </a:p>
        </p:txBody>
      </p:sp>
      <p:sp>
        <p:nvSpPr>
          <p:cNvPr id="10" name="Text Placeholder 2"/>
          <p:cNvSpPr>
            <a:spLocks noGrp="1"/>
          </p:cNvSpPr>
          <p:nvPr>
            <p:ph type="body" sz="quarter" idx="13" hasCustomPrompt="1"/>
          </p:nvPr>
        </p:nvSpPr>
        <p:spPr bwMode="white">
          <a:xfrm>
            <a:off x="838200" y="2925699"/>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dirty="0"/>
              <a:t>Make a secondary statement here.</a:t>
            </a:r>
          </a:p>
        </p:txBody>
      </p:sp>
      <p:sp>
        <p:nvSpPr>
          <p:cNvPr id="3" name="Date Placeholder 3"/>
          <p:cNvSpPr>
            <a:spLocks noGrp="1"/>
          </p:cNvSpPr>
          <p:nvPr>
            <p:ph type="dt" sz="half" idx="10"/>
          </p:nvPr>
        </p:nvSpPr>
        <p:spPr bwMode="white"/>
        <p:txBody>
          <a:bodyPr/>
          <a:lstStyle>
            <a:lvl1pPr>
              <a:defRPr>
                <a:solidFill>
                  <a:schemeClr val="bg1"/>
                </a:solidFill>
              </a:defRPr>
            </a:lvl1pPr>
          </a:lstStyle>
          <a:p>
            <a:fld id="{D094F804-653A-41F1-A565-1098D9DEB37A}" type="datetime1">
              <a:rPr lang="en-US" smtClean="0"/>
              <a:t>12/20/23</a:t>
            </a:fld>
            <a:endParaRPr lang="en-US" dirty="0"/>
          </a:p>
        </p:txBody>
      </p:sp>
      <p:sp>
        <p:nvSpPr>
          <p:cNvPr id="5" name="Footer Placeholder 4"/>
          <p:cNvSpPr>
            <a:spLocks noGrp="1"/>
          </p:cNvSpPr>
          <p:nvPr>
            <p:ph type="ftr" sz="quarter" idx="12"/>
          </p:nvPr>
        </p:nvSpPr>
        <p:spPr bwMode="white"/>
        <p:txBody>
          <a:bodyPr/>
          <a:lstStyle>
            <a:lvl1pPr>
              <a:defRPr>
                <a:solidFill>
                  <a:schemeClr val="bg1"/>
                </a:solidFill>
              </a:defRPr>
            </a:lvl1pPr>
          </a:lstStyle>
          <a:p>
            <a:r>
              <a:rPr lang="en-US" dirty="0"/>
              <a:t>Optional Tagline Goes Here </a:t>
            </a:r>
            <a:r>
              <a:rPr lang="en-US" dirty="0">
                <a:solidFill>
                  <a:schemeClr val="accent2"/>
                </a:solidFill>
              </a:rPr>
              <a:t>|</a:t>
            </a:r>
            <a:r>
              <a:rPr lang="en-US" dirty="0"/>
              <a:t> mn.gov/</a:t>
            </a:r>
            <a:r>
              <a:rPr lang="en-US" dirty="0" err="1"/>
              <a:t>websiteurl</a:t>
            </a:r>
            <a:endParaRPr lang="en-US" dirty="0"/>
          </a:p>
        </p:txBody>
      </p:sp>
      <p:sp>
        <p:nvSpPr>
          <p:cNvPr id="4" name="Slide Number Placeholder 5"/>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9795370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Quote or Statement (Light Gray Background)">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9" name="Rectangle 1"/>
          <p:cNvSpPr txBox="1">
            <a:spLocks/>
          </p:cNvSpPr>
          <p:nvPr userDrawn="1"/>
        </p:nvSpPr>
        <p:spPr bwMode="black">
          <a:xfrm>
            <a:off x="0" y="1389684"/>
            <a:ext cx="12192000" cy="1340989"/>
          </a:xfrm>
          <a:prstGeom prst="rect">
            <a:avLst/>
          </a:prstGeom>
          <a:solidFill>
            <a:schemeClr val="tx1"/>
          </a:solidFill>
        </p:spPr>
        <p:txBody>
          <a:bodyPr vert="horz" lIns="0" tIns="0" rIns="0" bIns="0" rtlCol="0" anchor="ctr">
            <a:noAutofit/>
          </a:bodyPr>
          <a:lstStyle>
            <a:lvl1pPr algn="ctr" defTabSz="914400" rtl="0" eaLnBrk="1" latinLnBrk="0" hangingPunct="1">
              <a:lnSpc>
                <a:spcPct val="90000"/>
              </a:lnSpc>
              <a:spcBef>
                <a:spcPct val="0"/>
              </a:spcBef>
              <a:buNone/>
              <a:tabLst>
                <a:tab pos="3770313" algn="l"/>
              </a:tabLst>
              <a:defRPr sz="7000" kern="1200">
                <a:solidFill>
                  <a:schemeClr val="accent2"/>
                </a:solidFill>
                <a:latin typeface="+mj-lt"/>
                <a:ea typeface="+mj-ea"/>
                <a:cs typeface="+mj-cs"/>
              </a:defRPr>
            </a:lvl1pPr>
          </a:lstStyle>
          <a:p>
            <a:endParaRPr lang="en-US" dirty="0"/>
          </a:p>
        </p:txBody>
      </p:sp>
      <p:sp>
        <p:nvSpPr>
          <p:cNvPr id="7" name="Title 2"/>
          <p:cNvSpPr>
            <a:spLocks noGrp="1"/>
          </p:cNvSpPr>
          <p:nvPr>
            <p:ph type="title" hasCustomPrompt="1"/>
          </p:nvPr>
        </p:nvSpPr>
        <p:spPr bwMode="white">
          <a:xfrm>
            <a:off x="266700" y="1389685"/>
            <a:ext cx="11658600" cy="1340989"/>
          </a:xfrm>
          <a:noFill/>
        </p:spPr>
        <p:txBody>
          <a:bodyPr>
            <a:noAutofit/>
          </a:bodyPr>
          <a:lstStyle>
            <a:lvl1pPr algn="ctr">
              <a:tabLst>
                <a:tab pos="3770313" algn="l"/>
              </a:tabLst>
              <a:defRPr sz="7000">
                <a:solidFill>
                  <a:schemeClr val="accent2"/>
                </a:solidFill>
              </a:defRPr>
            </a:lvl1pPr>
          </a:lstStyle>
          <a:p>
            <a:r>
              <a:rPr lang="en-US" dirty="0"/>
              <a:t>Quote or Statement</a:t>
            </a:r>
          </a:p>
        </p:txBody>
      </p:sp>
      <p:sp>
        <p:nvSpPr>
          <p:cNvPr id="8" name="Text Placeholder 3"/>
          <p:cNvSpPr>
            <a:spLocks noGrp="1"/>
          </p:cNvSpPr>
          <p:nvPr>
            <p:ph type="body" sz="quarter" idx="13" hasCustomPrompt="1"/>
          </p:nvPr>
        </p:nvSpPr>
        <p:spPr bwMode="black">
          <a:xfrm>
            <a:off x="838200" y="2925699"/>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2"/>
                </a:solidFill>
              </a:defRPr>
            </a:lvl1pPr>
          </a:lstStyle>
          <a:p>
            <a:pPr lvl="0"/>
            <a:r>
              <a:rPr lang="en-US" dirty="0"/>
              <a:t>Make a secondary statement here.</a:t>
            </a:r>
          </a:p>
        </p:txBody>
      </p:sp>
      <p:sp>
        <p:nvSpPr>
          <p:cNvPr id="3" name="Date Placeholder 4"/>
          <p:cNvSpPr>
            <a:spLocks noGrp="1"/>
          </p:cNvSpPr>
          <p:nvPr>
            <p:ph type="dt" sz="half" idx="10"/>
          </p:nvPr>
        </p:nvSpPr>
        <p:spPr bwMode="black"/>
        <p:txBody>
          <a:bodyPr/>
          <a:lstStyle/>
          <a:p>
            <a:fld id="{466A75E6-E45B-4C5D-981E-7C8ED0C72F5D}" type="datetime1">
              <a:rPr lang="en-US" smtClean="0"/>
              <a:t>12/20/23</a:t>
            </a:fld>
            <a:endParaRPr lang="en-US" dirty="0"/>
          </a:p>
        </p:txBody>
      </p:sp>
      <p:sp>
        <p:nvSpPr>
          <p:cNvPr id="5" name="Footer Placeholder 5"/>
          <p:cNvSpPr>
            <a:spLocks noGrp="1"/>
          </p:cNvSpPr>
          <p:nvPr>
            <p:ph type="ftr" sz="quarter" idx="12"/>
          </p:nvPr>
        </p:nvSpPr>
        <p:spPr bwMode="black"/>
        <p:txBody>
          <a:bodyPr/>
          <a:lstStyle>
            <a:lvl1pPr>
              <a:defRPr>
                <a:solidFill>
                  <a:schemeClr val="tx2"/>
                </a:solidFill>
              </a:defRPr>
            </a:lvl1pPr>
          </a:lstStyle>
          <a:p>
            <a:r>
              <a:rPr lang="en-US" dirty="0"/>
              <a:t>Optional Tagline Goes Here | mn.gov/</a:t>
            </a:r>
            <a:r>
              <a:rPr lang="en-US" dirty="0" err="1"/>
              <a:t>websiteurl</a:t>
            </a:r>
            <a:endParaRPr lang="en-US" dirty="0"/>
          </a:p>
        </p:txBody>
      </p:sp>
      <p:sp>
        <p:nvSpPr>
          <p:cNvPr id="4" name="Slide Number Placeholder 6"/>
          <p:cNvSpPr>
            <a:spLocks noGrp="1"/>
          </p:cNvSpPr>
          <p:nvPr>
            <p:ph type="sldNum" sz="quarter" idx="11"/>
          </p:nvPr>
        </p:nvSpPr>
        <p:spPr bwMode="black"/>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93091558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Quote or Statement (Image Background)">
    <p:bg bwMode="ltGray">
      <p:bgPr>
        <a:solidFill>
          <a:schemeClr val="bg1"/>
        </a:solidFill>
        <a:effectLst/>
      </p:bgPr>
    </p:bg>
    <p:spTree>
      <p:nvGrpSpPr>
        <p:cNvPr id="1" name=""/>
        <p:cNvGrpSpPr/>
        <p:nvPr/>
      </p:nvGrpSpPr>
      <p:grpSpPr>
        <a:xfrm>
          <a:off x="0" y="0"/>
          <a:ext cx="0" cy="0"/>
          <a:chOff x="0" y="0"/>
          <a:chExt cx="0" cy="0"/>
        </a:xfrm>
      </p:grpSpPr>
      <p:sp>
        <p:nvSpPr>
          <p:cNvPr id="7" name="Picture Placeholder 1"/>
          <p:cNvSpPr>
            <a:spLocks noGrp="1"/>
          </p:cNvSpPr>
          <p:nvPr>
            <p:ph type="pic" sz="quarter" idx="14" hasCustomPrompt="1"/>
          </p:nvPr>
        </p:nvSpPr>
        <p:spPr bwMode="gray">
          <a:xfrm>
            <a:off x="0" y="0"/>
            <a:ext cx="12192000" cy="6858000"/>
          </a:xfrm>
          <a:solidFill>
            <a:schemeClr val="tx2">
              <a:lumMod val="65000"/>
              <a:lumOff val="35000"/>
            </a:schemeClr>
          </a:solidFill>
        </p:spPr>
        <p:txBody>
          <a:bodyPr/>
          <a:lstStyle>
            <a:lvl1pPr>
              <a:defRPr>
                <a:solidFill>
                  <a:schemeClr val="bg1"/>
                </a:solidFill>
              </a:defRPr>
            </a:lvl1pPr>
          </a:lstStyle>
          <a:p>
            <a:r>
              <a:rPr lang="en-US" dirty="0"/>
              <a:t>Click icon to add background picture. Ensure sufficient contrast exists between photo and white text.</a:t>
            </a:r>
          </a:p>
        </p:txBody>
      </p:sp>
      <p:sp>
        <p:nvSpPr>
          <p:cNvPr id="12" name="Title 2"/>
          <p:cNvSpPr>
            <a:spLocks noGrp="1"/>
          </p:cNvSpPr>
          <p:nvPr>
            <p:ph type="title" hasCustomPrompt="1"/>
          </p:nvPr>
        </p:nvSpPr>
        <p:spPr bwMode="white">
          <a:xfrm>
            <a:off x="838200" y="1389685"/>
            <a:ext cx="10515600" cy="1340989"/>
          </a:xfrm>
        </p:spPr>
        <p:txBody>
          <a:bodyPr>
            <a:noAutofit/>
          </a:bodyPr>
          <a:lstStyle>
            <a:lvl1pPr algn="ctr">
              <a:tabLst>
                <a:tab pos="3770313" algn="l"/>
              </a:tabLst>
              <a:defRPr sz="7000">
                <a:solidFill>
                  <a:schemeClr val="bg1"/>
                </a:solidFill>
              </a:defRPr>
            </a:lvl1pPr>
          </a:lstStyle>
          <a:p>
            <a:r>
              <a:rPr lang="en-US" dirty="0"/>
              <a:t>Quote or Statement</a:t>
            </a:r>
          </a:p>
        </p:txBody>
      </p:sp>
      <p:sp>
        <p:nvSpPr>
          <p:cNvPr id="13" name="Text Placeholder 3"/>
          <p:cNvSpPr>
            <a:spLocks noGrp="1"/>
          </p:cNvSpPr>
          <p:nvPr>
            <p:ph type="body" sz="quarter" idx="13" hasCustomPrompt="1"/>
          </p:nvPr>
        </p:nvSpPr>
        <p:spPr bwMode="white">
          <a:xfrm>
            <a:off x="838200" y="2925699"/>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dirty="0"/>
              <a:t>Make a secondary statement here.</a:t>
            </a:r>
          </a:p>
        </p:txBody>
      </p:sp>
      <p:sp>
        <p:nvSpPr>
          <p:cNvPr id="3" name="Date Placeholder 4"/>
          <p:cNvSpPr>
            <a:spLocks noGrp="1"/>
          </p:cNvSpPr>
          <p:nvPr>
            <p:ph type="dt" sz="half" idx="10"/>
          </p:nvPr>
        </p:nvSpPr>
        <p:spPr bwMode="white"/>
        <p:txBody>
          <a:bodyPr/>
          <a:lstStyle>
            <a:lvl1pPr>
              <a:defRPr>
                <a:solidFill>
                  <a:schemeClr val="bg1"/>
                </a:solidFill>
              </a:defRPr>
            </a:lvl1pPr>
          </a:lstStyle>
          <a:p>
            <a:fld id="{F8B25D9D-5365-41CD-BF43-4FFFCBF4BBDA}" type="datetime1">
              <a:rPr lang="en-US" smtClean="0"/>
              <a:t>12/20/23</a:t>
            </a:fld>
            <a:endParaRPr lang="en-US" dirty="0"/>
          </a:p>
        </p:txBody>
      </p:sp>
      <p:sp>
        <p:nvSpPr>
          <p:cNvPr id="5" name="Footer Placeholder 5"/>
          <p:cNvSpPr>
            <a:spLocks noGrp="1"/>
          </p:cNvSpPr>
          <p:nvPr>
            <p:ph type="ftr" sz="quarter" idx="12"/>
          </p:nvPr>
        </p:nvSpPr>
        <p:spPr bwMode="white"/>
        <p:txBody>
          <a:bodyPr/>
          <a:lstStyle>
            <a:lvl1pPr>
              <a:defRPr>
                <a:solidFill>
                  <a:schemeClr val="bg1"/>
                </a:solidFill>
              </a:defRPr>
            </a:lvl1pPr>
          </a:lstStyle>
          <a:p>
            <a:r>
              <a:rPr lang="en-US" dirty="0"/>
              <a:t>Optional Tagline Goes Here </a:t>
            </a:r>
            <a:r>
              <a:rPr lang="en-US" dirty="0">
                <a:solidFill>
                  <a:schemeClr val="accent2"/>
                </a:solidFill>
              </a:rPr>
              <a:t>|</a:t>
            </a:r>
            <a:r>
              <a:rPr lang="en-US" dirty="0"/>
              <a:t> mn.gov/</a:t>
            </a:r>
            <a:r>
              <a:rPr lang="en-US" dirty="0" err="1"/>
              <a:t>websiteurl</a:t>
            </a:r>
            <a:endParaRPr lang="en-US" dirty="0"/>
          </a:p>
        </p:txBody>
      </p:sp>
      <p:sp>
        <p:nvSpPr>
          <p:cNvPr id="4" name="Slide Number Placeholder 6"/>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947260539"/>
      </p:ext>
    </p:extLst>
  </p:cSld>
  <p:clrMapOvr>
    <a:masterClrMapping/>
  </p:clrMapOvr>
  <p:hf sldNum="0"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hank You">
    <p:bg bwMode="auto">
      <p:bgPr>
        <a:solidFill>
          <a:srgbClr val="E8E8E8"/>
        </a:solidFill>
        <a:effectLst/>
      </p:bgPr>
    </p:bg>
    <p:spTree>
      <p:nvGrpSpPr>
        <p:cNvPr id="1" name=""/>
        <p:cNvGrpSpPr/>
        <p:nvPr/>
      </p:nvGrpSpPr>
      <p:grpSpPr>
        <a:xfrm>
          <a:off x="0" y="0"/>
          <a:ext cx="0" cy="0"/>
          <a:chOff x="0" y="0"/>
          <a:chExt cx="0" cy="0"/>
        </a:xfrm>
      </p:grpSpPr>
      <p:sp>
        <p:nvSpPr>
          <p:cNvPr id="10" name="Rectangle 1"/>
          <p:cNvSpPr txBox="1">
            <a:spLocks/>
          </p:cNvSpPr>
          <p:nvPr userDrawn="1"/>
        </p:nvSpPr>
        <p:spPr bwMode="black">
          <a:xfrm>
            <a:off x="0" y="1651380"/>
            <a:ext cx="12192000" cy="1733266"/>
          </a:xfrm>
          <a:prstGeom prst="rect">
            <a:avLst/>
          </a:prstGeom>
          <a:solidFill>
            <a:schemeClr val="tx1"/>
          </a:solidFill>
        </p:spPr>
        <p:txBody>
          <a:bodyPr vert="horz" lIns="0" tIns="0" rIns="0" bIns="0" rtlCol="0" anchor="ctr">
            <a:noAutofit/>
          </a:bodyPr>
          <a:lstStyle>
            <a:lvl1pPr algn="ctr" defTabSz="914400" rtl="0" eaLnBrk="1" latinLnBrk="0" hangingPunct="1">
              <a:lnSpc>
                <a:spcPct val="90000"/>
              </a:lnSpc>
              <a:spcBef>
                <a:spcPct val="0"/>
              </a:spcBef>
              <a:buNone/>
              <a:tabLst>
                <a:tab pos="3770313" algn="l"/>
              </a:tabLst>
              <a:defRPr sz="7000" kern="1200">
                <a:solidFill>
                  <a:schemeClr val="bg1"/>
                </a:solidFill>
                <a:latin typeface="+mj-lt"/>
                <a:ea typeface="+mj-ea"/>
                <a:cs typeface="+mj-cs"/>
              </a:defRPr>
            </a:lvl1pPr>
          </a:lstStyle>
          <a:p>
            <a:endParaRPr lang="en-US" dirty="0"/>
          </a:p>
        </p:txBody>
      </p:sp>
      <p:sp>
        <p:nvSpPr>
          <p:cNvPr id="7" name="Title 2"/>
          <p:cNvSpPr>
            <a:spLocks noGrp="1"/>
          </p:cNvSpPr>
          <p:nvPr>
            <p:ph type="title" hasCustomPrompt="1"/>
          </p:nvPr>
        </p:nvSpPr>
        <p:spPr bwMode="white">
          <a:xfrm>
            <a:off x="266700" y="1651380"/>
            <a:ext cx="11658600" cy="1733266"/>
          </a:xfrm>
          <a:noFill/>
        </p:spPr>
        <p:txBody>
          <a:bodyPr>
            <a:noAutofit/>
          </a:bodyPr>
          <a:lstStyle>
            <a:lvl1pPr algn="ctr">
              <a:tabLst>
                <a:tab pos="3770313" algn="l"/>
              </a:tabLst>
              <a:defRPr sz="7000">
                <a:solidFill>
                  <a:schemeClr val="bg1"/>
                </a:solidFill>
              </a:defRPr>
            </a:lvl1pPr>
          </a:lstStyle>
          <a:p>
            <a:r>
              <a:rPr lang="en-US" dirty="0"/>
              <a:t>Add “thank you” here</a:t>
            </a:r>
          </a:p>
        </p:txBody>
      </p:sp>
      <p:sp>
        <p:nvSpPr>
          <p:cNvPr id="8" name="Text Placeholder 2"/>
          <p:cNvSpPr>
            <a:spLocks noGrp="1"/>
          </p:cNvSpPr>
          <p:nvPr>
            <p:ph type="body" sz="quarter" idx="13" hasCustomPrompt="1"/>
          </p:nvPr>
        </p:nvSpPr>
        <p:spPr bwMode="black">
          <a:xfrm>
            <a:off x="838200" y="3521123"/>
            <a:ext cx="10515600" cy="2681374"/>
          </a:xfrm>
        </p:spPr>
        <p:txBody>
          <a:bodyPr anchor="ctr"/>
          <a:lstStyle>
            <a:lvl1pPr marL="0" indent="0" algn="ctr">
              <a:lnSpc>
                <a:spcPct val="100000"/>
              </a:lnSpc>
              <a:spcBef>
                <a:spcPts val="0"/>
              </a:spcBef>
              <a:buNone/>
              <a:defRPr baseline="0">
                <a:solidFill>
                  <a:schemeClr val="tx2"/>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3"/>
          <p:cNvSpPr>
            <a:spLocks noGrp="1"/>
          </p:cNvSpPr>
          <p:nvPr>
            <p:ph type="dt" sz="half" idx="10"/>
          </p:nvPr>
        </p:nvSpPr>
        <p:spPr bwMode="black"/>
        <p:txBody>
          <a:bodyPr/>
          <a:lstStyle>
            <a:lvl1pPr>
              <a:defRPr>
                <a:solidFill>
                  <a:schemeClr val="tx2"/>
                </a:solidFill>
              </a:defRPr>
            </a:lvl1pPr>
          </a:lstStyle>
          <a:p>
            <a:fld id="{466A75E6-E45B-4C5D-981E-7C8ED0C72F5D}" type="datetime1">
              <a:rPr lang="en-US" smtClean="0"/>
              <a:pPr/>
              <a:t>12/20/23</a:t>
            </a:fld>
            <a:endParaRPr lang="en-US" dirty="0"/>
          </a:p>
        </p:txBody>
      </p:sp>
      <p:sp>
        <p:nvSpPr>
          <p:cNvPr id="5" name="Footer Placeholder 4"/>
          <p:cNvSpPr>
            <a:spLocks noGrp="1"/>
          </p:cNvSpPr>
          <p:nvPr>
            <p:ph type="ftr" sz="quarter" idx="12"/>
          </p:nvPr>
        </p:nvSpPr>
        <p:spPr bwMode="black"/>
        <p:txBody>
          <a:bodyPr/>
          <a:lstStyle>
            <a:lvl1pPr>
              <a:defRPr>
                <a:solidFill>
                  <a:schemeClr val="tx1"/>
                </a:solidFill>
              </a:defRPr>
            </a:lvl1pPr>
          </a:lstStyle>
          <a:p>
            <a:r>
              <a:rPr lang="en-US" dirty="0">
                <a:solidFill>
                  <a:schemeClr val="tx2"/>
                </a:solidFill>
              </a:rPr>
              <a:t>Optional Tagline Goes Here</a:t>
            </a:r>
            <a:r>
              <a:rPr lang="en-US" dirty="0"/>
              <a:t> </a:t>
            </a:r>
            <a:r>
              <a:rPr lang="en-US" dirty="0">
                <a:solidFill>
                  <a:schemeClr val="accent1"/>
                </a:solidFill>
              </a:rPr>
              <a:t>|</a:t>
            </a:r>
            <a:r>
              <a:rPr lang="en-US" dirty="0"/>
              <a:t> </a:t>
            </a:r>
            <a:r>
              <a:rPr lang="en-US" dirty="0">
                <a:solidFill>
                  <a:schemeClr val="tx2"/>
                </a:solidFill>
              </a:rPr>
              <a:t>mn.gov/</a:t>
            </a:r>
            <a:r>
              <a:rPr lang="en-US" dirty="0" err="1">
                <a:solidFill>
                  <a:schemeClr val="tx2"/>
                </a:solidFill>
              </a:rPr>
              <a:t>websiteurl</a:t>
            </a:r>
            <a:endParaRPr lang="en-US" dirty="0">
              <a:solidFill>
                <a:schemeClr val="tx2"/>
              </a:solidFill>
            </a:endParaRPr>
          </a:p>
        </p:txBody>
      </p:sp>
      <p:sp>
        <p:nvSpPr>
          <p:cNvPr id="4" name="Slide Number Placeholder 5"/>
          <p:cNvSpPr>
            <a:spLocks noGrp="1"/>
          </p:cNvSpPr>
          <p:nvPr>
            <p:ph type="sldNum" sz="quarter" idx="11"/>
          </p:nvPr>
        </p:nvSpPr>
        <p:spPr bwMode="black"/>
        <p:txBody>
          <a:bodyPr/>
          <a:lstStyle>
            <a:lvl1pPr>
              <a:defRPr>
                <a:solidFill>
                  <a:schemeClr val="tx2"/>
                </a:solidFill>
              </a:defRPr>
            </a:lvl1pPr>
          </a:lstStyle>
          <a:p>
            <a:fld id="{48F63A3B-78C7-47BE-AE5E-E10140E04643}" type="slidenum">
              <a:rPr lang="en-US" smtClean="0"/>
              <a:pPr/>
              <a:t>‹#›</a:t>
            </a:fld>
            <a:endParaRPr lang="en-US" dirty="0"/>
          </a:p>
        </p:txBody>
      </p:sp>
      <p:sp>
        <p:nvSpPr>
          <p:cNvPr id="6" name="Rectangle 6"/>
          <p:cNvSpPr/>
          <p:nvPr userDrawn="1"/>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7" descr="Minnesota Department of Natural Resources logo">
            <a:extLst>
              <a:ext uri="{FF2B5EF4-FFF2-40B4-BE49-F238E27FC236}">
                <a16:creationId xmlns:a16="http://schemas.microsoft.com/office/drawing/2014/main" id="{5592C70C-B546-4A40-9C26-6C857E0F9EC2}"/>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165472" y="714428"/>
            <a:ext cx="3256627" cy="329321"/>
          </a:xfrm>
          <a:prstGeom prst="rect">
            <a:avLst/>
          </a:prstGeom>
        </p:spPr>
      </p:pic>
    </p:spTree>
    <p:extLst>
      <p:ext uri="{BB962C8B-B14F-4D97-AF65-F5344CB8AC3E}">
        <p14:creationId xmlns:p14="http://schemas.microsoft.com/office/powerpoint/2010/main" val="2290897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bg bwMode="gray">
      <p:bgPr>
        <a:solidFill>
          <a:schemeClr val="bg1"/>
        </a:solidFill>
        <a:effectLst/>
      </p:bgPr>
    </p:bg>
    <p:spTree>
      <p:nvGrpSpPr>
        <p:cNvPr id="1" name=""/>
        <p:cNvGrpSpPr/>
        <p:nvPr/>
      </p:nvGrpSpPr>
      <p:grpSpPr>
        <a:xfrm>
          <a:off x="0" y="0"/>
          <a:ext cx="0" cy="0"/>
          <a:chOff x="0" y="0"/>
          <a:chExt cx="0" cy="0"/>
        </a:xfrm>
      </p:grpSpPr>
      <p:sp>
        <p:nvSpPr>
          <p:cNvPr id="17"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6"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endParaRPr lang="en-US" dirty="0"/>
          </a:p>
        </p:txBody>
      </p:sp>
      <p:sp>
        <p:nvSpPr>
          <p:cNvPr id="3" name="Content Placeholder 3"/>
          <p:cNvSpPr>
            <a:spLocks noGrp="1"/>
          </p:cNvSpPr>
          <p:nvPr>
            <p:ph sz="half" idx="1"/>
          </p:nvPr>
        </p:nvSpPr>
        <p:spPr bwMode="gray">
          <a:xfrm>
            <a:off x="838200" y="1594624"/>
            <a:ext cx="5181600" cy="4582339"/>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4"/>
          <p:cNvSpPr>
            <a:spLocks noGrp="1"/>
          </p:cNvSpPr>
          <p:nvPr>
            <p:ph sz="half" idx="2"/>
          </p:nvPr>
        </p:nvSpPr>
        <p:spPr bwMode="gray">
          <a:xfrm>
            <a:off x="6172200" y="1594624"/>
            <a:ext cx="5181600" cy="4582339"/>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5"/>
          <p:cNvSpPr>
            <a:spLocks noGrp="1"/>
          </p:cNvSpPr>
          <p:nvPr>
            <p:ph type="dt" sz="half" idx="10"/>
          </p:nvPr>
        </p:nvSpPr>
        <p:spPr bwMode="black"/>
        <p:txBody>
          <a:bodyPr/>
          <a:lstStyle/>
          <a:p>
            <a:fld id="{7C198DD1-C477-482D-A126-3FBDD1778E48}" type="datetime1">
              <a:rPr lang="en-US" smtClean="0"/>
              <a:t>12/20/23</a:t>
            </a:fld>
            <a:endParaRPr lang="en-US" dirty="0"/>
          </a:p>
        </p:txBody>
      </p:sp>
      <p:sp>
        <p:nvSpPr>
          <p:cNvPr id="11"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7" name="Slide Number Placeholder 7"/>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10" name="Rectangle 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Tree>
    <p:extLst>
      <p:ext uri="{BB962C8B-B14F-4D97-AF65-F5344CB8AC3E}">
        <p14:creationId xmlns:p14="http://schemas.microsoft.com/office/powerpoint/2010/main" val="71661008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hank You (Blue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bwMode="white">
          <a:xfrm>
            <a:off x="838200" y="2212733"/>
            <a:ext cx="10515600" cy="1472163"/>
          </a:xfrm>
        </p:spPr>
        <p:txBody>
          <a:bodyPr>
            <a:noAutofit/>
          </a:bodyPr>
          <a:lstStyle>
            <a:lvl1pPr algn="ctr">
              <a:tabLst>
                <a:tab pos="3770313" algn="l"/>
              </a:tabLst>
              <a:defRPr sz="7000">
                <a:solidFill>
                  <a:schemeClr val="bg1"/>
                </a:solidFill>
              </a:defRPr>
            </a:lvl1pPr>
          </a:lstStyle>
          <a:p>
            <a:r>
              <a:rPr lang="en-US" dirty="0"/>
              <a:t>Add “thank you” here</a:t>
            </a:r>
          </a:p>
        </p:txBody>
      </p:sp>
      <p:sp>
        <p:nvSpPr>
          <p:cNvPr id="11" name="Text Placeholder 6"/>
          <p:cNvSpPr>
            <a:spLocks noGrp="1"/>
          </p:cNvSpPr>
          <p:nvPr>
            <p:ph type="body" sz="quarter" idx="13" hasCustomPrompt="1"/>
          </p:nvPr>
        </p:nvSpPr>
        <p:spPr bwMode="white">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2"/>
          <p:cNvSpPr>
            <a:spLocks noGrp="1"/>
          </p:cNvSpPr>
          <p:nvPr>
            <p:ph type="dt" sz="half" idx="10"/>
          </p:nvPr>
        </p:nvSpPr>
        <p:spPr bwMode="white"/>
        <p:txBody>
          <a:bodyPr/>
          <a:lstStyle>
            <a:lvl1pPr>
              <a:defRPr>
                <a:solidFill>
                  <a:schemeClr val="bg1"/>
                </a:solidFill>
              </a:defRPr>
            </a:lvl1pPr>
          </a:lstStyle>
          <a:p>
            <a:fld id="{D094F804-653A-41F1-A565-1098D9DEB37A}" type="datetime1">
              <a:rPr lang="en-US" smtClean="0"/>
              <a:t>12/20/23</a:t>
            </a:fld>
            <a:endParaRPr lang="en-US" dirty="0"/>
          </a:p>
        </p:txBody>
      </p:sp>
      <p:sp>
        <p:nvSpPr>
          <p:cNvPr id="5" name="Footer Placeholder 4"/>
          <p:cNvSpPr>
            <a:spLocks noGrp="1"/>
          </p:cNvSpPr>
          <p:nvPr>
            <p:ph type="ftr" sz="quarter" idx="12"/>
          </p:nvPr>
        </p:nvSpPr>
        <p:spPr bwMode="white"/>
        <p:txBody>
          <a:bodyPr/>
          <a:lstStyle>
            <a:lvl1pPr>
              <a:defRPr>
                <a:solidFill>
                  <a:schemeClr val="bg1"/>
                </a:solidFill>
              </a:defRPr>
            </a:lvl1pPr>
          </a:lstStyle>
          <a:p>
            <a:r>
              <a:rPr lang="en-US" dirty="0"/>
              <a:t>Optional Tagline Goes Here </a:t>
            </a:r>
            <a:r>
              <a:rPr lang="en-US" dirty="0">
                <a:solidFill>
                  <a:schemeClr val="accent2"/>
                </a:solidFill>
              </a:rPr>
              <a:t>|</a:t>
            </a:r>
            <a:r>
              <a:rPr lang="en-US" dirty="0"/>
              <a:t> mn.gov/</a:t>
            </a:r>
            <a:r>
              <a:rPr lang="en-US" dirty="0" err="1"/>
              <a:t>websiteurl</a:t>
            </a:r>
            <a:endParaRPr lang="en-US" dirty="0"/>
          </a:p>
        </p:txBody>
      </p:sp>
      <p:sp>
        <p:nvSpPr>
          <p:cNvPr id="4" name="Slide Number Placeholder 3"/>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pPr/>
              <a:t>‹#›</a:t>
            </a:fld>
            <a:endParaRPr lang="en-US" dirty="0"/>
          </a:p>
        </p:txBody>
      </p:sp>
      <p:sp>
        <p:nvSpPr>
          <p:cNvPr id="8" name="Rectangle 7"/>
          <p:cNvSpPr/>
          <p:nvPr userDrawn="1"/>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8" descr="Minnesota Department of Natural Resources logo">
            <a:extLst>
              <a:ext uri="{FF2B5EF4-FFF2-40B4-BE49-F238E27FC236}">
                <a16:creationId xmlns:a16="http://schemas.microsoft.com/office/drawing/2014/main" id="{2A40E8AF-55F5-4194-AB93-9716C425792B}"/>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165472" y="714428"/>
            <a:ext cx="3256627" cy="329321"/>
          </a:xfrm>
          <a:prstGeom prst="rect">
            <a:avLst/>
          </a:prstGeom>
        </p:spPr>
      </p:pic>
    </p:spTree>
    <p:extLst>
      <p:ext uri="{BB962C8B-B14F-4D97-AF65-F5344CB8AC3E}">
        <p14:creationId xmlns:p14="http://schemas.microsoft.com/office/powerpoint/2010/main" val="21096085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Boxed)">
    <p:bg bwMode="auto">
      <p:bgPr>
        <a:solidFill>
          <a:srgbClr val="E8E8E8"/>
        </a:solidFill>
        <a:effectLst/>
      </p:bgPr>
    </p:bg>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endParaRPr lang="en-US" dirty="0"/>
          </a:p>
        </p:txBody>
      </p:sp>
      <p:sp>
        <p:nvSpPr>
          <p:cNvPr id="2" name="Rectangle 1"/>
          <p:cNvSpPr/>
          <p:nvPr userDrawn="1"/>
        </p:nvSpPr>
        <p:spPr>
          <a:xfrm>
            <a:off x="838200" y="1335281"/>
            <a:ext cx="10515600" cy="48416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3"/>
          <p:cNvSpPr>
            <a:spLocks noGrp="1"/>
          </p:cNvSpPr>
          <p:nvPr>
            <p:ph idx="1"/>
          </p:nvPr>
        </p:nvSpPr>
        <p:spPr bwMode="gray">
          <a:xfrm>
            <a:off x="838200" y="1335281"/>
            <a:ext cx="10515600" cy="4841683"/>
          </a:xfrm>
          <a:noFill/>
        </p:spPr>
        <p:txBody>
          <a:bodyPr lIns="182880" tIns="182880" rIns="182880" bIns="182880"/>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4"/>
          <p:cNvSpPr>
            <a:spLocks noGrp="1"/>
          </p:cNvSpPr>
          <p:nvPr>
            <p:ph type="dt" sz="half" idx="10"/>
          </p:nvPr>
        </p:nvSpPr>
        <p:spPr bwMode="black"/>
        <p:txBody>
          <a:bodyPr/>
          <a:lstStyle/>
          <a:p>
            <a:fld id="{9A198C9B-0587-4A1E-9E03-E4C9FE222F08}" type="datetime1">
              <a:rPr lang="en-US" smtClean="0"/>
              <a:t>12/20/23</a:t>
            </a:fld>
            <a:endParaRPr lang="en-US" dirty="0"/>
          </a:p>
        </p:txBody>
      </p:sp>
      <p:sp>
        <p:nvSpPr>
          <p:cNvPr id="11" name="Footer Placeholder 5"/>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6" name="Slide Number Placeholder 6"/>
          <p:cNvSpPr>
            <a:spLocks noGrp="1"/>
          </p:cNvSpPr>
          <p:nvPr>
            <p:ph type="sldNum" sz="quarter" idx="12"/>
          </p:nvPr>
        </p:nvSpPr>
        <p:spPr bwMode="black"/>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485841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Split Boxed)">
    <p:bg bwMode="auto">
      <p:bgPr>
        <a:solidFill>
          <a:srgbClr val="E8E8E8"/>
        </a:solidFill>
        <a:effectLst/>
      </p:bgPr>
    </p:bg>
    <p:spTree>
      <p:nvGrpSpPr>
        <p:cNvPr id="1" name=""/>
        <p:cNvGrpSpPr/>
        <p:nvPr/>
      </p:nvGrpSpPr>
      <p:grpSpPr>
        <a:xfrm>
          <a:off x="0" y="0"/>
          <a:ext cx="0" cy="0"/>
          <a:chOff x="0" y="0"/>
          <a:chExt cx="0" cy="0"/>
        </a:xfrm>
      </p:grpSpPr>
      <p:sp>
        <p:nvSpPr>
          <p:cNvPr id="16"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5"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endParaRPr lang="en-US" dirty="0"/>
          </a:p>
        </p:txBody>
      </p:sp>
      <p:sp>
        <p:nvSpPr>
          <p:cNvPr id="10" name="Rectangle 9"/>
          <p:cNvSpPr/>
          <p:nvPr userDrawn="1"/>
        </p:nvSpPr>
        <p:spPr>
          <a:xfrm>
            <a:off x="838200" y="1594624"/>
            <a:ext cx="5181600" cy="4582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3"/>
          <p:cNvSpPr>
            <a:spLocks noGrp="1"/>
          </p:cNvSpPr>
          <p:nvPr>
            <p:ph sz="half" idx="1"/>
          </p:nvPr>
        </p:nvSpPr>
        <p:spPr bwMode="gray">
          <a:xfrm>
            <a:off x="838200" y="1594624"/>
            <a:ext cx="5181600" cy="4582339"/>
          </a:xfrm>
          <a:noFill/>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Rectangle 11"/>
          <p:cNvSpPr/>
          <p:nvPr userDrawn="1"/>
        </p:nvSpPr>
        <p:spPr>
          <a:xfrm>
            <a:off x="6172200" y="1594624"/>
            <a:ext cx="5181600" cy="4582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4"/>
          <p:cNvSpPr>
            <a:spLocks noGrp="1"/>
          </p:cNvSpPr>
          <p:nvPr>
            <p:ph sz="half" idx="2"/>
          </p:nvPr>
        </p:nvSpPr>
        <p:spPr bwMode="gray">
          <a:xfrm>
            <a:off x="6172200" y="1594624"/>
            <a:ext cx="5181600" cy="4582339"/>
          </a:xfrm>
          <a:noFill/>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5"/>
          <p:cNvSpPr>
            <a:spLocks noGrp="1"/>
          </p:cNvSpPr>
          <p:nvPr>
            <p:ph type="dt" sz="half" idx="10"/>
          </p:nvPr>
        </p:nvSpPr>
        <p:spPr bwMode="black"/>
        <p:txBody>
          <a:bodyPr/>
          <a:lstStyle/>
          <a:p>
            <a:fld id="{5485A5BA-A5F9-4138-9E4B-FFD626F6437A}" type="datetime1">
              <a:rPr lang="en-US" smtClean="0"/>
              <a:t>12/20/23</a:t>
            </a:fld>
            <a:endParaRPr lang="en-US" dirty="0"/>
          </a:p>
        </p:txBody>
      </p:sp>
      <p:sp>
        <p:nvSpPr>
          <p:cNvPr id="11"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7" name="Slide Number Placeholder 7"/>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9" name="Rectangle 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553801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Solid White)">
    <p:bg bwMode="gray">
      <p:bgPr>
        <a:solidFill>
          <a:schemeClr val="bg1"/>
        </a:solid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endParaRPr lang="en-US" dirty="0"/>
          </a:p>
        </p:txBody>
      </p:sp>
      <p:sp>
        <p:nvSpPr>
          <p:cNvPr id="5" name="Content Placeholder 2"/>
          <p:cNvSpPr>
            <a:spLocks noGrp="1"/>
          </p:cNvSpPr>
          <p:nvPr>
            <p:ph sz="quarter" idx="10"/>
          </p:nvPr>
        </p:nvSpPr>
        <p:spPr bwMode="gray">
          <a:xfrm>
            <a:off x="838200" y="1366345"/>
            <a:ext cx="10515600" cy="4788393"/>
          </a:xfrm>
          <a:noFill/>
        </p:spPr>
        <p:txBody>
          <a:bodyPr lIns="91440" tIns="45720" rIns="91440" bIns="4572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p:cNvSpPr>
            <a:spLocks noGrp="1"/>
          </p:cNvSpPr>
          <p:nvPr>
            <p:ph type="dt" sz="half" idx="11"/>
          </p:nvPr>
        </p:nvSpPr>
        <p:spPr bwMode="black">
          <a:xfrm>
            <a:off x="838200" y="6356350"/>
            <a:ext cx="1358590" cy="365125"/>
          </a:xfrm>
        </p:spPr>
        <p:txBody>
          <a:bodyPr/>
          <a:lstStyle/>
          <a:p>
            <a:fld id="{66C283A4-7960-4BFD-B3A5-A2CC5BB2A473}" type="datetime1">
              <a:rPr lang="en-US" smtClean="0"/>
              <a:t>12/20/23</a:t>
            </a:fld>
            <a:endParaRPr lang="en-US" dirty="0"/>
          </a:p>
        </p:txBody>
      </p:sp>
      <p:sp>
        <p:nvSpPr>
          <p:cNvPr id="7"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9" name="Slide Number Placeholder 5"/>
          <p:cNvSpPr>
            <a:spLocks noGrp="1"/>
          </p:cNvSpPr>
          <p:nvPr>
            <p:ph type="sldNum" sz="quarter" idx="12"/>
          </p:nvPr>
        </p:nvSpPr>
        <p:spPr bwMode="black">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5976574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theme" Target="../theme/theme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bwMode="black">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068C556E-7101-4471-A958-3911E20944AB}" type="datetime1">
              <a:rPr lang="en-US" smtClean="0"/>
              <a:t>12/20/23</a:t>
            </a:fld>
            <a:endParaRPr lang="en-US" dirty="0"/>
          </a:p>
        </p:txBody>
      </p:sp>
      <p:sp>
        <p:nvSpPr>
          <p:cNvPr id="12"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6" name="Slide Number Placeholder 5"/>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77062332"/>
      </p:ext>
    </p:extLst>
  </p:cSld>
  <p:clrMap bg1="lt1" tx1="dk1" bg2="lt2" tx2="dk2" accent1="accent1" accent2="accent2" accent3="accent3" accent4="accent4" accent5="accent5" accent6="accent6" hlink="hlink" folHlink="folHlink"/>
  <p:sldLayoutIdLst>
    <p:sldLayoutId id="2147483799" r:id="rId1"/>
    <p:sldLayoutId id="2147483788" r:id="rId2"/>
    <p:sldLayoutId id="2147483787" r:id="rId3"/>
    <p:sldLayoutId id="2147483711" r:id="rId4"/>
    <p:sldLayoutId id="2147483712" r:id="rId5"/>
    <p:sldLayoutId id="2147483790" r:id="rId6"/>
    <p:sldLayoutId id="2147483789" r:id="rId7"/>
    <p:sldLayoutId id="2147483714" r:id="rId8"/>
    <p:sldLayoutId id="2147483780" r:id="rId9"/>
    <p:sldLayoutId id="2147483773" r:id="rId10"/>
    <p:sldLayoutId id="2147483800" r:id="rId11"/>
    <p:sldLayoutId id="2147483688" r:id="rId12"/>
    <p:sldLayoutId id="2147483826" r:id="rId13"/>
    <p:sldLayoutId id="2147483801" r:id="rId14"/>
    <p:sldLayoutId id="2147483802" r:id="rId15"/>
    <p:sldLayoutId id="2147483803" r:id="rId16"/>
    <p:sldLayoutId id="2147483843" r:id="rId17"/>
    <p:sldLayoutId id="2147483844" r:id="rId18"/>
    <p:sldLayoutId id="2147483767" r:id="rId19"/>
    <p:sldLayoutId id="2147483771" r:id="rId20"/>
    <p:sldLayoutId id="2147483772" r:id="rId21"/>
    <p:sldLayoutId id="2147483820" r:id="rId22"/>
    <p:sldLayoutId id="2147483769" r:id="rId23"/>
    <p:sldLayoutId id="2147483770" r:id="rId24"/>
    <p:sldLayoutId id="2147483829" r:id="rId25"/>
    <p:sldLayoutId id="2147483732" r:id="rId26"/>
    <p:sldLayoutId id="2147483794" r:id="rId27"/>
    <p:sldLayoutId id="2147483733" r:id="rId28"/>
    <p:sldLayoutId id="2147483821" r:id="rId29"/>
    <p:sldLayoutId id="2147483805" r:id="rId30"/>
    <p:sldLayoutId id="2147483806" r:id="rId31"/>
    <p:sldLayoutId id="2147483822" r:id="rId32"/>
    <p:sldLayoutId id="2147483750" r:id="rId33"/>
    <p:sldLayoutId id="2147483765" r:id="rId34"/>
    <p:sldLayoutId id="2147483823" r:id="rId35"/>
    <p:sldLayoutId id="2147483809" r:id="rId36"/>
    <p:sldLayoutId id="2147483808" r:id="rId37"/>
    <p:sldLayoutId id="2147483824" r:id="rId38"/>
    <p:sldLayoutId id="2147483781" r:id="rId39"/>
    <p:sldLayoutId id="2147483825" r:id="rId40"/>
    <p:sldLayoutId id="2147483807" r:id="rId41"/>
    <p:sldLayoutId id="2147483838" r:id="rId42"/>
    <p:sldLayoutId id="2147483832" r:id="rId43"/>
    <p:sldLayoutId id="2147483830" r:id="rId44"/>
    <p:sldLayoutId id="2147483837" r:id="rId45"/>
    <p:sldLayoutId id="2147483831" r:id="rId46"/>
    <p:sldLayoutId id="2147483836" r:id="rId47"/>
    <p:sldLayoutId id="2147483833" r:id="rId48"/>
    <p:sldLayoutId id="2147483842" r:id="rId49"/>
    <p:sldLayoutId id="2147483841" r:id="rId50"/>
    <p:sldLayoutId id="2147483738" r:id="rId51"/>
    <p:sldLayoutId id="2147483739" r:id="rId52"/>
    <p:sldLayoutId id="2147483754" r:id="rId53"/>
    <p:sldLayoutId id="2147483755" r:id="rId54"/>
    <p:sldLayoutId id="2147483759" r:id="rId55"/>
    <p:sldLayoutId id="2147483753" r:id="rId56"/>
    <p:sldLayoutId id="2147483763" r:id="rId57"/>
    <p:sldLayoutId id="2147483762" r:id="rId58"/>
    <p:sldLayoutId id="2147483797" r:id="rId59"/>
    <p:sldLayoutId id="2147483827" r:id="rId60"/>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15.jpe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38.jpeg"/></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43.jpe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9.xml"/></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19.png"/><Relationship Id="rId4" Type="http://schemas.openxmlformats.org/officeDocument/2006/relationships/image" Target="../media/image18.jpe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21.jpeg"/></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29.jpe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Big Trout: Where to Find Them, (maybe) How to Catch Them</a:t>
            </a:r>
          </a:p>
        </p:txBody>
      </p:sp>
      <p:sp>
        <p:nvSpPr>
          <p:cNvPr id="5" name="Text Placeholder 4"/>
          <p:cNvSpPr>
            <a:spLocks noGrp="1"/>
          </p:cNvSpPr>
          <p:nvPr>
            <p:ph type="body" sz="quarter" idx="18"/>
          </p:nvPr>
        </p:nvSpPr>
        <p:spPr/>
        <p:txBody>
          <a:bodyPr/>
          <a:lstStyle/>
          <a:p>
            <a:r>
              <a:rPr lang="en-US" dirty="0"/>
              <a:t>Brian Nerbonne</a:t>
            </a:r>
            <a:r>
              <a:rPr lang="en-US" dirty="0">
                <a:solidFill>
                  <a:schemeClr val="accent3"/>
                </a:solidFill>
              </a:rPr>
              <a:t>|</a:t>
            </a:r>
            <a:r>
              <a:rPr lang="en-US" dirty="0"/>
              <a:t> Regional Fisheries Manager</a:t>
            </a:r>
          </a:p>
        </p:txBody>
      </p:sp>
      <p:pic>
        <p:nvPicPr>
          <p:cNvPr id="8" name="Graphic 5" descr="Minnesota Department of Natural Resources logo">
            <a:extLst>
              <a:ext uri="{FF2B5EF4-FFF2-40B4-BE49-F238E27FC236}">
                <a16:creationId xmlns:a16="http://schemas.microsoft.com/office/drawing/2014/main" id="{9D683A0A-F481-4C60-A6E2-6B43FF2F294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435506" y="6090428"/>
            <a:ext cx="3256627" cy="329321"/>
          </a:xfrm>
          <a:prstGeom prst="rect">
            <a:avLst/>
          </a:prstGeom>
        </p:spPr>
      </p:pic>
      <p:pic>
        <p:nvPicPr>
          <p:cNvPr id="6" name="Picture Placeholder 5">
            <a:extLst>
              <a:ext uri="{FF2B5EF4-FFF2-40B4-BE49-F238E27FC236}">
                <a16:creationId xmlns:a16="http://schemas.microsoft.com/office/drawing/2014/main" id="{4EF95184-ACDC-D6AB-1282-DFAF3896BE9E}"/>
              </a:ext>
            </a:extLst>
          </p:cNvPr>
          <p:cNvPicPr>
            <a:picLocks noGrp="1" noChangeAspect="1"/>
          </p:cNvPicPr>
          <p:nvPr>
            <p:ph type="pic" sz="quarter" idx="17"/>
          </p:nvPr>
        </p:nvPicPr>
        <p:blipFill>
          <a:blip r:embed="rId5" cstate="email">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16869077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28170-14A6-D6FE-05C0-587F1FF842CE}"/>
              </a:ext>
            </a:extLst>
          </p:cNvPr>
          <p:cNvSpPr>
            <a:spLocks noGrp="1"/>
          </p:cNvSpPr>
          <p:nvPr>
            <p:ph type="title"/>
          </p:nvPr>
        </p:nvSpPr>
        <p:spPr/>
        <p:txBody>
          <a:bodyPr/>
          <a:lstStyle/>
          <a:p>
            <a:r>
              <a:rPr lang="en-US" dirty="0"/>
              <a:t>The role of droughts in habitat</a:t>
            </a:r>
          </a:p>
        </p:txBody>
      </p:sp>
      <p:pic>
        <p:nvPicPr>
          <p:cNvPr id="5" name="Content Placeholder 4">
            <a:extLst>
              <a:ext uri="{FF2B5EF4-FFF2-40B4-BE49-F238E27FC236}">
                <a16:creationId xmlns:a16="http://schemas.microsoft.com/office/drawing/2014/main" id="{AB2E1606-39F1-2D3F-5328-E3ACAAD7CFA8}"/>
              </a:ext>
            </a:extLst>
          </p:cNvPr>
          <p:cNvPicPr>
            <a:picLocks noGrp="1" noChangeAspect="1"/>
          </p:cNvPicPr>
          <p:nvPr>
            <p:ph sz="quarter" idx="10"/>
          </p:nvPr>
        </p:nvPicPr>
        <p:blipFill>
          <a:blip r:embed="rId3"/>
          <a:stretch>
            <a:fillRect/>
          </a:stretch>
        </p:blipFill>
        <p:spPr>
          <a:xfrm>
            <a:off x="1999777" y="993601"/>
            <a:ext cx="8257406" cy="5491175"/>
          </a:xfrm>
          <a:prstGeom prst="rect">
            <a:avLst/>
          </a:prstGeom>
        </p:spPr>
      </p:pic>
    </p:spTree>
    <p:extLst>
      <p:ext uri="{BB962C8B-B14F-4D97-AF65-F5344CB8AC3E}">
        <p14:creationId xmlns:p14="http://schemas.microsoft.com/office/powerpoint/2010/main" val="10146234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28170-14A6-D6FE-05C0-587F1FF842CE}"/>
              </a:ext>
            </a:extLst>
          </p:cNvPr>
          <p:cNvSpPr>
            <a:spLocks noGrp="1"/>
          </p:cNvSpPr>
          <p:nvPr>
            <p:ph type="title"/>
          </p:nvPr>
        </p:nvSpPr>
        <p:spPr/>
        <p:txBody>
          <a:bodyPr/>
          <a:lstStyle/>
          <a:p>
            <a:r>
              <a:rPr lang="en-US" dirty="0"/>
              <a:t>Trout biology</a:t>
            </a:r>
          </a:p>
        </p:txBody>
      </p:sp>
      <p:pic>
        <p:nvPicPr>
          <p:cNvPr id="10" name="Content Placeholder 9">
            <a:extLst>
              <a:ext uri="{FF2B5EF4-FFF2-40B4-BE49-F238E27FC236}">
                <a16:creationId xmlns:a16="http://schemas.microsoft.com/office/drawing/2014/main" id="{28EC05C8-B0C1-0360-0258-EBFDC9FB0994}"/>
              </a:ext>
            </a:extLst>
          </p:cNvPr>
          <p:cNvPicPr>
            <a:picLocks noGrp="1" noChangeAspect="1"/>
          </p:cNvPicPr>
          <p:nvPr>
            <p:ph sz="quarter" idx="10"/>
          </p:nvPr>
        </p:nvPicPr>
        <p:blipFill>
          <a:blip r:embed="rId3"/>
          <a:stretch>
            <a:fillRect/>
          </a:stretch>
        </p:blipFill>
        <p:spPr>
          <a:xfrm>
            <a:off x="1035955" y="1366838"/>
            <a:ext cx="10120089" cy="4787900"/>
          </a:xfrm>
          <a:prstGeom prst="rect">
            <a:avLst/>
          </a:prstGeom>
        </p:spPr>
      </p:pic>
    </p:spTree>
    <p:extLst>
      <p:ext uri="{BB962C8B-B14F-4D97-AF65-F5344CB8AC3E}">
        <p14:creationId xmlns:p14="http://schemas.microsoft.com/office/powerpoint/2010/main" val="32129881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28170-14A6-D6FE-05C0-587F1FF842CE}"/>
              </a:ext>
            </a:extLst>
          </p:cNvPr>
          <p:cNvSpPr>
            <a:spLocks noGrp="1"/>
          </p:cNvSpPr>
          <p:nvPr>
            <p:ph type="title"/>
          </p:nvPr>
        </p:nvSpPr>
        <p:spPr/>
        <p:txBody>
          <a:bodyPr/>
          <a:lstStyle/>
          <a:p>
            <a:r>
              <a:rPr lang="en-US" dirty="0"/>
              <a:t>Trout biology</a:t>
            </a:r>
          </a:p>
        </p:txBody>
      </p:sp>
      <p:pic>
        <p:nvPicPr>
          <p:cNvPr id="7" name="Content Placeholder 6">
            <a:extLst>
              <a:ext uri="{FF2B5EF4-FFF2-40B4-BE49-F238E27FC236}">
                <a16:creationId xmlns:a16="http://schemas.microsoft.com/office/drawing/2014/main" id="{4F277E52-0250-EE42-D5FA-AE7487CE7B67}"/>
              </a:ext>
            </a:extLst>
          </p:cNvPr>
          <p:cNvPicPr>
            <a:picLocks noGrp="1" noChangeAspect="1"/>
          </p:cNvPicPr>
          <p:nvPr>
            <p:ph sz="quarter" idx="10"/>
          </p:nvPr>
        </p:nvPicPr>
        <p:blipFill>
          <a:blip r:embed="rId3"/>
          <a:stretch>
            <a:fillRect/>
          </a:stretch>
        </p:blipFill>
        <p:spPr>
          <a:xfrm>
            <a:off x="0" y="959951"/>
            <a:ext cx="8359935" cy="5804456"/>
          </a:xfrm>
        </p:spPr>
      </p:pic>
      <p:pic>
        <p:nvPicPr>
          <p:cNvPr id="3" name="Picture 2">
            <a:extLst>
              <a:ext uri="{FF2B5EF4-FFF2-40B4-BE49-F238E27FC236}">
                <a16:creationId xmlns:a16="http://schemas.microsoft.com/office/drawing/2014/main" id="{817F416B-75F6-3888-0F5E-2BCED649E3F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505982" y="1323975"/>
            <a:ext cx="3686018" cy="4914691"/>
          </a:xfrm>
          <a:prstGeom prst="rect">
            <a:avLst/>
          </a:prstGeom>
        </p:spPr>
      </p:pic>
    </p:spTree>
    <p:extLst>
      <p:ext uri="{BB962C8B-B14F-4D97-AF65-F5344CB8AC3E}">
        <p14:creationId xmlns:p14="http://schemas.microsoft.com/office/powerpoint/2010/main" val="20309851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28170-14A6-D6FE-05C0-587F1FF842CE}"/>
              </a:ext>
            </a:extLst>
          </p:cNvPr>
          <p:cNvSpPr>
            <a:spLocks noGrp="1"/>
          </p:cNvSpPr>
          <p:nvPr>
            <p:ph type="title"/>
          </p:nvPr>
        </p:nvSpPr>
        <p:spPr/>
        <p:txBody>
          <a:bodyPr/>
          <a:lstStyle/>
          <a:p>
            <a:r>
              <a:rPr lang="en-US" dirty="0"/>
              <a:t>Trout biology</a:t>
            </a:r>
          </a:p>
        </p:txBody>
      </p:sp>
      <p:pic>
        <p:nvPicPr>
          <p:cNvPr id="6" name="Content Placeholder 5">
            <a:extLst>
              <a:ext uri="{FF2B5EF4-FFF2-40B4-BE49-F238E27FC236}">
                <a16:creationId xmlns:a16="http://schemas.microsoft.com/office/drawing/2014/main" id="{9185B5B5-505C-4CD1-DDEC-46267DF42D12}"/>
              </a:ext>
            </a:extLst>
          </p:cNvPr>
          <p:cNvPicPr>
            <a:picLocks noGrp="1" noChangeAspect="1"/>
          </p:cNvPicPr>
          <p:nvPr>
            <p:ph sz="quarter" idx="10"/>
          </p:nvPr>
        </p:nvPicPr>
        <p:blipFill>
          <a:blip r:embed="rId3"/>
          <a:stretch>
            <a:fillRect/>
          </a:stretch>
        </p:blipFill>
        <p:spPr>
          <a:xfrm>
            <a:off x="322746" y="166948"/>
            <a:ext cx="6892787" cy="6524103"/>
          </a:xfrm>
        </p:spPr>
      </p:pic>
      <p:pic>
        <p:nvPicPr>
          <p:cNvPr id="7" name="Picture 6">
            <a:extLst>
              <a:ext uri="{FF2B5EF4-FFF2-40B4-BE49-F238E27FC236}">
                <a16:creationId xmlns:a16="http://schemas.microsoft.com/office/drawing/2014/main" id="{8FB9279B-3DCE-A857-A49B-0AEDF9E24CE1}"/>
              </a:ext>
            </a:extLst>
          </p:cNvPr>
          <p:cNvPicPr>
            <a:picLocks noChangeAspect="1"/>
          </p:cNvPicPr>
          <p:nvPr/>
        </p:nvPicPr>
        <p:blipFill>
          <a:blip r:embed="rId4"/>
          <a:stretch>
            <a:fillRect/>
          </a:stretch>
        </p:blipFill>
        <p:spPr>
          <a:xfrm>
            <a:off x="7513154" y="1133475"/>
            <a:ext cx="4356100" cy="5334000"/>
          </a:xfrm>
          <a:prstGeom prst="rect">
            <a:avLst/>
          </a:prstGeom>
        </p:spPr>
      </p:pic>
    </p:spTree>
    <p:extLst>
      <p:ext uri="{BB962C8B-B14F-4D97-AF65-F5344CB8AC3E}">
        <p14:creationId xmlns:p14="http://schemas.microsoft.com/office/powerpoint/2010/main" val="45166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28170-14A6-D6FE-05C0-587F1FF842CE}"/>
              </a:ext>
            </a:extLst>
          </p:cNvPr>
          <p:cNvSpPr>
            <a:spLocks noGrp="1"/>
          </p:cNvSpPr>
          <p:nvPr>
            <p:ph type="title"/>
          </p:nvPr>
        </p:nvSpPr>
        <p:spPr>
          <a:xfrm>
            <a:off x="838200" y="0"/>
            <a:ext cx="10515600" cy="1216025"/>
          </a:xfrm>
        </p:spPr>
        <p:txBody>
          <a:bodyPr/>
          <a:lstStyle/>
          <a:p>
            <a:r>
              <a:rPr lang="en-US" dirty="0"/>
              <a:t>Trout biology</a:t>
            </a:r>
          </a:p>
        </p:txBody>
      </p:sp>
      <p:pic>
        <p:nvPicPr>
          <p:cNvPr id="5" name="Content Placeholder 4">
            <a:extLst>
              <a:ext uri="{FF2B5EF4-FFF2-40B4-BE49-F238E27FC236}">
                <a16:creationId xmlns:a16="http://schemas.microsoft.com/office/drawing/2014/main" id="{9327C697-5CB8-EECD-C6CE-546C18C6453F}"/>
              </a:ext>
            </a:extLst>
          </p:cNvPr>
          <p:cNvPicPr>
            <a:picLocks noGrp="1" noChangeAspect="1"/>
          </p:cNvPicPr>
          <p:nvPr>
            <p:ph sz="quarter" idx="10"/>
          </p:nvPr>
        </p:nvPicPr>
        <p:blipFill>
          <a:blip r:embed="rId3" cstate="hqprint">
            <a:extLst>
              <a:ext uri="{28A0092B-C50C-407E-A947-70E740481C1C}">
                <a14:useLocalDpi xmlns:a14="http://schemas.microsoft.com/office/drawing/2010/main"/>
              </a:ext>
            </a:extLst>
          </a:blip>
          <a:stretch>
            <a:fillRect/>
          </a:stretch>
        </p:blipFill>
        <p:spPr>
          <a:xfrm>
            <a:off x="0" y="860005"/>
            <a:ext cx="8555209" cy="5703472"/>
          </a:xfrm>
          <a:prstGeom prst="rect">
            <a:avLst/>
          </a:prstGeom>
        </p:spPr>
      </p:pic>
      <p:pic>
        <p:nvPicPr>
          <p:cNvPr id="3" name="Picture 2">
            <a:extLst>
              <a:ext uri="{FF2B5EF4-FFF2-40B4-BE49-F238E27FC236}">
                <a16:creationId xmlns:a16="http://schemas.microsoft.com/office/drawing/2014/main" id="{F3D59573-C6C3-3964-AADF-55931BF8A87A}"/>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731966" y="1408922"/>
            <a:ext cx="3460034" cy="4613379"/>
          </a:xfrm>
          <a:prstGeom prst="rect">
            <a:avLst/>
          </a:prstGeom>
        </p:spPr>
      </p:pic>
    </p:spTree>
    <p:extLst>
      <p:ext uri="{BB962C8B-B14F-4D97-AF65-F5344CB8AC3E}">
        <p14:creationId xmlns:p14="http://schemas.microsoft.com/office/powerpoint/2010/main" val="30095715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28170-14A6-D6FE-05C0-587F1FF842CE}"/>
              </a:ext>
            </a:extLst>
          </p:cNvPr>
          <p:cNvSpPr>
            <a:spLocks noGrp="1"/>
          </p:cNvSpPr>
          <p:nvPr>
            <p:ph type="title"/>
          </p:nvPr>
        </p:nvSpPr>
        <p:spPr>
          <a:xfrm>
            <a:off x="838200" y="0"/>
            <a:ext cx="10515600" cy="1216025"/>
          </a:xfrm>
        </p:spPr>
        <p:txBody>
          <a:bodyPr/>
          <a:lstStyle/>
          <a:p>
            <a:r>
              <a:rPr lang="en-US" dirty="0"/>
              <a:t>Sculpin Reintroductions</a:t>
            </a:r>
          </a:p>
        </p:txBody>
      </p:sp>
      <p:pic>
        <p:nvPicPr>
          <p:cNvPr id="3" name="Picture 2">
            <a:extLst>
              <a:ext uri="{FF2B5EF4-FFF2-40B4-BE49-F238E27FC236}">
                <a16:creationId xmlns:a16="http://schemas.microsoft.com/office/drawing/2014/main" id="{F3D59573-C6C3-3964-AADF-55931BF8A87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731966" y="1408922"/>
            <a:ext cx="3460034" cy="4613379"/>
          </a:xfrm>
          <a:prstGeom prst="rect">
            <a:avLst/>
          </a:prstGeom>
        </p:spPr>
      </p:pic>
      <p:sp>
        <p:nvSpPr>
          <p:cNvPr id="6" name="Content Placeholder 5">
            <a:extLst>
              <a:ext uri="{FF2B5EF4-FFF2-40B4-BE49-F238E27FC236}">
                <a16:creationId xmlns:a16="http://schemas.microsoft.com/office/drawing/2014/main" id="{ADF82780-6B28-B5D7-56B1-6A210FBF1EF3}"/>
              </a:ext>
            </a:extLst>
          </p:cNvPr>
          <p:cNvSpPr>
            <a:spLocks noGrp="1"/>
          </p:cNvSpPr>
          <p:nvPr>
            <p:ph sz="quarter" idx="10"/>
          </p:nvPr>
        </p:nvSpPr>
        <p:spPr>
          <a:xfrm>
            <a:off x="838200" y="1366345"/>
            <a:ext cx="3258312" cy="4788393"/>
          </a:xfrm>
        </p:spPr>
        <p:txBody>
          <a:bodyPr/>
          <a:lstStyle/>
          <a:p>
            <a:pPr marL="0" marR="0" indent="0" algn="l">
              <a:spcBef>
                <a:spcPts val="0"/>
              </a:spcBef>
              <a:spcAft>
                <a:spcPts val="0"/>
              </a:spcAft>
              <a:buNone/>
            </a:pPr>
            <a:r>
              <a:rPr lang="en-US" sz="1800" b="0" i="0" u="sng" strike="noStrike" dirty="0">
                <a:effectLst/>
                <a:latin typeface="Calibri" panose="020F0502020204030204" pitchFamily="34" charset="0"/>
              </a:rPr>
              <a:t>2003-2005</a:t>
            </a:r>
          </a:p>
          <a:p>
            <a:pPr marL="0" marR="0" indent="0" algn="l">
              <a:spcBef>
                <a:spcPts val="0"/>
              </a:spcBef>
              <a:spcAft>
                <a:spcPts val="0"/>
              </a:spcAft>
              <a:buNone/>
            </a:pPr>
            <a:endParaRPr lang="en-US" sz="1800" b="0" i="0" u="none" strike="noStrike" dirty="0">
              <a:effectLst/>
              <a:latin typeface="Calibri" panose="020F0502020204030204" pitchFamily="34" charset="0"/>
            </a:endParaRPr>
          </a:p>
          <a:p>
            <a:pPr marL="0" marR="0" indent="0" algn="l">
              <a:spcBef>
                <a:spcPts val="0"/>
              </a:spcBef>
              <a:spcAft>
                <a:spcPts val="0"/>
              </a:spcAft>
              <a:buNone/>
            </a:pPr>
            <a:r>
              <a:rPr lang="en-US" sz="1800" b="0" i="0" u="none" strike="noStrike" dirty="0">
                <a:effectLst/>
                <a:latin typeface="Calibri" panose="020F0502020204030204" pitchFamily="34" charset="0"/>
              </a:rPr>
              <a:t>Lake City Area:</a:t>
            </a:r>
          </a:p>
          <a:p>
            <a:pPr marL="0" marR="0" algn="l">
              <a:spcBef>
                <a:spcPts val="0"/>
              </a:spcBef>
              <a:spcAft>
                <a:spcPts val="0"/>
              </a:spcAft>
            </a:pPr>
            <a:r>
              <a:rPr lang="en-US" sz="1800" b="0" i="0" u="none" strike="noStrike" dirty="0">
                <a:effectLst/>
                <a:latin typeface="Calibri" panose="020F0502020204030204" pitchFamily="34" charset="0"/>
              </a:rPr>
              <a:t>Hay Creek</a:t>
            </a:r>
          </a:p>
          <a:p>
            <a:pPr marL="0" marR="0" algn="l">
              <a:spcBef>
                <a:spcPts val="0"/>
              </a:spcBef>
              <a:spcAft>
                <a:spcPts val="0"/>
              </a:spcAft>
            </a:pPr>
            <a:r>
              <a:rPr lang="en-US" sz="1800" b="0" i="0" u="none" strike="noStrike" dirty="0">
                <a:effectLst/>
                <a:latin typeface="Calibri" panose="020F0502020204030204" pitchFamily="34" charset="0"/>
              </a:rPr>
              <a:t>Trout Brook (Goodhue Co.)</a:t>
            </a:r>
          </a:p>
          <a:p>
            <a:pPr marL="0" marR="0" algn="l">
              <a:spcBef>
                <a:spcPts val="0"/>
              </a:spcBef>
              <a:spcAft>
                <a:spcPts val="0"/>
              </a:spcAft>
            </a:pPr>
            <a:r>
              <a:rPr lang="en-US" sz="1800" b="0" i="0" u="none" strike="noStrike" dirty="0" err="1">
                <a:effectLst/>
                <a:latin typeface="Calibri" panose="020F0502020204030204" pitchFamily="34" charset="0"/>
              </a:rPr>
              <a:t>Burfriends</a:t>
            </a:r>
            <a:r>
              <a:rPr lang="en-US" sz="1800" b="0" i="0" u="none" strike="noStrike" dirty="0">
                <a:effectLst/>
                <a:latin typeface="Calibri" panose="020F0502020204030204" pitchFamily="34" charset="0"/>
              </a:rPr>
              <a:t> Trib./Rock Creek</a:t>
            </a:r>
          </a:p>
          <a:p>
            <a:pPr marL="0" marR="0" algn="l">
              <a:spcBef>
                <a:spcPts val="0"/>
              </a:spcBef>
              <a:spcAft>
                <a:spcPts val="0"/>
              </a:spcAft>
            </a:pPr>
            <a:r>
              <a:rPr lang="en-US" sz="1800" b="0" i="0" u="none" strike="noStrike" dirty="0" err="1">
                <a:effectLst/>
                <a:latin typeface="Calibri" panose="020F0502020204030204" pitchFamily="34" charset="0"/>
              </a:rPr>
              <a:t>Klaire</a:t>
            </a:r>
            <a:r>
              <a:rPr lang="en-US" sz="1800" b="0" i="0" u="none" strike="noStrike" dirty="0">
                <a:effectLst/>
                <a:latin typeface="Calibri" panose="020F0502020204030204" pitchFamily="34" charset="0"/>
              </a:rPr>
              <a:t> Creek</a:t>
            </a:r>
          </a:p>
          <a:p>
            <a:pPr marL="0" marR="0" algn="l">
              <a:spcBef>
                <a:spcPts val="0"/>
              </a:spcBef>
              <a:spcAft>
                <a:spcPts val="0"/>
              </a:spcAft>
            </a:pPr>
            <a:r>
              <a:rPr lang="en-US" sz="1800" b="0" i="0" u="none" strike="noStrike" dirty="0">
                <a:effectLst/>
                <a:latin typeface="Calibri" panose="020F0502020204030204" pitchFamily="34" charset="0"/>
              </a:rPr>
              <a:t>Gilbert Creek </a:t>
            </a:r>
          </a:p>
          <a:p>
            <a:pPr marL="0" marR="0" algn="l">
              <a:spcBef>
                <a:spcPts val="0"/>
              </a:spcBef>
              <a:spcAft>
                <a:spcPts val="0"/>
              </a:spcAft>
            </a:pPr>
            <a:r>
              <a:rPr lang="en-US" sz="1800" b="0" i="0" u="none" strike="noStrike" dirty="0">
                <a:effectLst/>
                <a:latin typeface="Calibri" panose="020F0502020204030204" pitchFamily="34" charset="0"/>
              </a:rPr>
              <a:t>Sugar Loaf Creek</a:t>
            </a:r>
          </a:p>
          <a:p>
            <a:pPr marL="0" marR="0" indent="0" algn="l">
              <a:spcBef>
                <a:spcPts val="0"/>
              </a:spcBef>
              <a:spcAft>
                <a:spcPts val="0"/>
              </a:spcAft>
              <a:buNone/>
            </a:pPr>
            <a:endParaRPr lang="en-US" sz="1800" b="0" i="0" u="none" strike="noStrike" dirty="0">
              <a:effectLst/>
              <a:latin typeface="Calibri" panose="020F0502020204030204" pitchFamily="34" charset="0"/>
            </a:endParaRPr>
          </a:p>
          <a:p>
            <a:pPr marL="0" marR="0" indent="0" algn="l">
              <a:spcBef>
                <a:spcPts val="0"/>
              </a:spcBef>
              <a:spcAft>
                <a:spcPts val="0"/>
              </a:spcAft>
              <a:buNone/>
            </a:pPr>
            <a:r>
              <a:rPr lang="en-US" sz="1800" b="0" i="0" u="none" strike="noStrike" dirty="0">
                <a:effectLst/>
                <a:latin typeface="Calibri" panose="020F0502020204030204" pitchFamily="34" charset="0"/>
              </a:rPr>
              <a:t>Lanesboro Area:</a:t>
            </a:r>
          </a:p>
          <a:p>
            <a:pPr marL="0" marR="0" algn="l">
              <a:spcBef>
                <a:spcPts val="0"/>
              </a:spcBef>
              <a:spcAft>
                <a:spcPts val="0"/>
              </a:spcAft>
            </a:pPr>
            <a:r>
              <a:rPr lang="en-US" sz="1800" b="0" i="0" u="none" strike="noStrike" dirty="0" err="1">
                <a:effectLst/>
                <a:latin typeface="Calibri" panose="020F0502020204030204" pitchFamily="34" charset="0"/>
              </a:rPr>
              <a:t>Latsch</a:t>
            </a:r>
            <a:r>
              <a:rPr lang="en-US" sz="1800" b="0" i="0" u="none" strike="noStrike" dirty="0">
                <a:effectLst/>
                <a:latin typeface="Calibri" panose="020F0502020204030204" pitchFamily="34" charset="0"/>
              </a:rPr>
              <a:t> Creek</a:t>
            </a:r>
          </a:p>
          <a:p>
            <a:pPr marL="0" marR="0" algn="l">
              <a:spcBef>
                <a:spcPts val="0"/>
              </a:spcBef>
              <a:spcAft>
                <a:spcPts val="0"/>
              </a:spcAft>
            </a:pPr>
            <a:r>
              <a:rPr lang="en-US" sz="1800" b="0" i="0" u="none" strike="noStrike" dirty="0">
                <a:effectLst/>
                <a:latin typeface="Calibri" panose="020F0502020204030204" pitchFamily="34" charset="0"/>
              </a:rPr>
              <a:t>Pickwick Creek</a:t>
            </a:r>
          </a:p>
          <a:p>
            <a:pPr marL="0" marR="0" algn="l">
              <a:spcBef>
                <a:spcPts val="0"/>
              </a:spcBef>
              <a:spcAft>
                <a:spcPts val="0"/>
              </a:spcAft>
            </a:pPr>
            <a:r>
              <a:rPr lang="en-US" sz="1800" b="0" i="0" u="none" strike="noStrike" dirty="0">
                <a:effectLst/>
                <a:latin typeface="Calibri" panose="020F0502020204030204" pitchFamily="34" charset="0"/>
              </a:rPr>
              <a:t>Little Pickwick Creek</a:t>
            </a:r>
          </a:p>
        </p:txBody>
      </p:sp>
      <p:sp>
        <p:nvSpPr>
          <p:cNvPr id="7" name="Content Placeholder 5">
            <a:extLst>
              <a:ext uri="{FF2B5EF4-FFF2-40B4-BE49-F238E27FC236}">
                <a16:creationId xmlns:a16="http://schemas.microsoft.com/office/drawing/2014/main" id="{CAFD3621-D36A-CF7B-A1EA-C781FD2C5292}"/>
              </a:ext>
            </a:extLst>
          </p:cNvPr>
          <p:cNvSpPr txBox="1">
            <a:spLocks/>
          </p:cNvSpPr>
          <p:nvPr/>
        </p:nvSpPr>
        <p:spPr bwMode="white">
          <a:xfrm>
            <a:off x="4785083" y="1321414"/>
            <a:ext cx="3258312" cy="4788393"/>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1000"/>
              </a:spcAft>
              <a:buClr>
                <a:schemeClr val="accent2"/>
              </a:buClr>
              <a:buFont typeface="Arial" panose="020B0604020202020204" pitchFamily="34" charset="0"/>
              <a:buChar char="•"/>
              <a:defRPr sz="2500" kern="1200">
                <a:solidFill>
                  <a:schemeClr val="bg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2100" kern="1200">
                <a:solidFill>
                  <a:schemeClr val="bg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700" kern="1200">
                <a:solidFill>
                  <a:schemeClr val="bg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700" kern="1200">
                <a:solidFill>
                  <a:schemeClr val="bg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7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gn="l">
              <a:spcBef>
                <a:spcPts val="0"/>
              </a:spcBef>
              <a:spcAft>
                <a:spcPts val="0"/>
              </a:spcAft>
              <a:buNone/>
            </a:pPr>
            <a:r>
              <a:rPr lang="en-US" sz="1800" b="0" i="0" u="sng" strike="noStrike" dirty="0">
                <a:effectLst/>
                <a:latin typeface="Calibri" panose="020F0502020204030204" pitchFamily="34" charset="0"/>
              </a:rPr>
              <a:t>2022-2023</a:t>
            </a:r>
          </a:p>
          <a:p>
            <a:pPr marL="0" marR="0" indent="0" algn="l">
              <a:spcBef>
                <a:spcPts val="0"/>
              </a:spcBef>
              <a:spcAft>
                <a:spcPts val="0"/>
              </a:spcAft>
              <a:buNone/>
            </a:pPr>
            <a:endParaRPr lang="en-US" sz="1800" b="0" i="0" u="none" strike="noStrike" dirty="0">
              <a:effectLst/>
              <a:latin typeface="Calibri" panose="020F0502020204030204" pitchFamily="34" charset="0"/>
            </a:endParaRPr>
          </a:p>
          <a:p>
            <a:pPr marL="0" marR="0" indent="0" algn="l">
              <a:spcBef>
                <a:spcPts val="0"/>
              </a:spcBef>
              <a:spcAft>
                <a:spcPts val="0"/>
              </a:spcAft>
              <a:buNone/>
            </a:pPr>
            <a:r>
              <a:rPr lang="en-US" sz="1800" b="0" i="0" u="none" strike="noStrike" dirty="0">
                <a:effectLst/>
                <a:latin typeface="Calibri" panose="020F0502020204030204" pitchFamily="34" charset="0"/>
              </a:rPr>
              <a:t>Lake City Area:</a:t>
            </a:r>
          </a:p>
          <a:p>
            <a:pPr marL="0" marR="0" algn="l">
              <a:spcBef>
                <a:spcPts val="0"/>
              </a:spcBef>
              <a:spcAft>
                <a:spcPts val="0"/>
              </a:spcAft>
            </a:pPr>
            <a:r>
              <a:rPr lang="en-US" sz="1800" b="0" i="0" u="none" strike="noStrike" dirty="0">
                <a:effectLst/>
                <a:latin typeface="Calibri" panose="020F0502020204030204" pitchFamily="34" charset="0"/>
              </a:rPr>
              <a:t>Bullard Creek</a:t>
            </a:r>
          </a:p>
          <a:p>
            <a:pPr marL="0" marR="0" algn="l">
              <a:spcBef>
                <a:spcPts val="0"/>
              </a:spcBef>
              <a:spcAft>
                <a:spcPts val="0"/>
              </a:spcAft>
            </a:pPr>
            <a:r>
              <a:rPr lang="en-US" sz="1800" b="0" i="0" u="none" strike="noStrike" dirty="0">
                <a:effectLst/>
                <a:latin typeface="Calibri" panose="020F0502020204030204" pitchFamily="34" charset="0"/>
              </a:rPr>
              <a:t>Trout Brook (</a:t>
            </a:r>
            <a:r>
              <a:rPr lang="en-US" sz="1800" b="0" i="0" u="none" strike="noStrike" dirty="0" err="1">
                <a:effectLst/>
                <a:latin typeface="Calibri" panose="020F0502020204030204" pitchFamily="34" charset="0"/>
              </a:rPr>
              <a:t>Miesville</a:t>
            </a:r>
            <a:r>
              <a:rPr lang="en-US" sz="1800" b="0" i="0" u="none" strike="noStrike" dirty="0">
                <a:effectLst/>
                <a:latin typeface="Calibri" panose="020F0502020204030204" pitchFamily="34" charset="0"/>
              </a:rPr>
              <a:t>)</a:t>
            </a:r>
          </a:p>
          <a:p>
            <a:pPr marL="0" marR="0" algn="l">
              <a:spcBef>
                <a:spcPts val="0"/>
              </a:spcBef>
              <a:spcAft>
                <a:spcPts val="0"/>
              </a:spcAft>
            </a:pPr>
            <a:r>
              <a:rPr lang="en-US" sz="1800" b="0" i="0" u="none" strike="noStrike" dirty="0">
                <a:effectLst/>
                <a:latin typeface="Calibri" panose="020F0502020204030204" pitchFamily="34" charset="0"/>
              </a:rPr>
              <a:t>Spring Creek</a:t>
            </a:r>
          </a:p>
          <a:p>
            <a:pPr marL="0" marR="0" algn="l">
              <a:spcBef>
                <a:spcPts val="0"/>
              </a:spcBef>
              <a:spcAft>
                <a:spcPts val="0"/>
              </a:spcAft>
            </a:pPr>
            <a:r>
              <a:rPr lang="en-US" sz="1800" b="0" i="0" u="none" strike="noStrike" dirty="0">
                <a:effectLst/>
                <a:latin typeface="Calibri" panose="020F0502020204030204" pitchFamily="34" charset="0"/>
              </a:rPr>
              <a:t>Long Creek</a:t>
            </a:r>
          </a:p>
          <a:p>
            <a:pPr marL="0" marR="0" indent="0" algn="l">
              <a:spcBef>
                <a:spcPts val="0"/>
              </a:spcBef>
              <a:spcAft>
                <a:spcPts val="0"/>
              </a:spcAft>
              <a:buNone/>
            </a:pPr>
            <a:endParaRPr lang="en-US" sz="1800" b="0" i="0" u="none" strike="noStrike" dirty="0">
              <a:effectLst/>
              <a:latin typeface="Calibri" panose="020F0502020204030204" pitchFamily="34" charset="0"/>
            </a:endParaRPr>
          </a:p>
          <a:p>
            <a:pPr marL="0" marR="0" indent="0" algn="l">
              <a:spcBef>
                <a:spcPts val="0"/>
              </a:spcBef>
              <a:spcAft>
                <a:spcPts val="0"/>
              </a:spcAft>
              <a:buNone/>
            </a:pPr>
            <a:r>
              <a:rPr lang="en-US" sz="1800" b="0" i="0" u="none" strike="noStrike" dirty="0">
                <a:effectLst/>
                <a:latin typeface="Calibri" panose="020F0502020204030204" pitchFamily="34" charset="0"/>
              </a:rPr>
              <a:t>Lanesboro Area:</a:t>
            </a:r>
          </a:p>
          <a:p>
            <a:pPr marL="0" marR="0" algn="l">
              <a:spcBef>
                <a:spcPts val="0"/>
              </a:spcBef>
              <a:spcAft>
                <a:spcPts val="0"/>
              </a:spcAft>
            </a:pPr>
            <a:r>
              <a:rPr lang="en-US" sz="1800" b="0" i="0" u="none" strike="noStrike" dirty="0">
                <a:effectLst/>
                <a:latin typeface="Calibri" panose="020F0502020204030204" pitchFamily="34" charset="0"/>
              </a:rPr>
              <a:t>Swede Bottom Creek</a:t>
            </a:r>
          </a:p>
          <a:p>
            <a:pPr marL="0" marR="0" algn="l">
              <a:spcBef>
                <a:spcPts val="0"/>
              </a:spcBef>
              <a:spcAft>
                <a:spcPts val="0"/>
              </a:spcAft>
            </a:pPr>
            <a:r>
              <a:rPr lang="en-US" sz="1800" b="0" i="0" u="none" strike="noStrike" dirty="0">
                <a:effectLst/>
                <a:latin typeface="Calibri" panose="020F0502020204030204" pitchFamily="34" charset="0"/>
              </a:rPr>
              <a:t>Girl Scout Camp Creek</a:t>
            </a:r>
          </a:p>
          <a:p>
            <a:pPr marL="0" marR="0" algn="l">
              <a:spcBef>
                <a:spcPts val="0"/>
              </a:spcBef>
              <a:spcAft>
                <a:spcPts val="0"/>
              </a:spcAft>
            </a:pPr>
            <a:r>
              <a:rPr lang="en-US" sz="1800" b="0" i="0" u="none" strike="noStrike" dirty="0">
                <a:effectLst/>
                <a:latin typeface="Calibri" panose="020F0502020204030204" pitchFamily="34" charset="0"/>
              </a:rPr>
              <a:t>Vesta Creek</a:t>
            </a:r>
          </a:p>
          <a:p>
            <a:pPr marL="0" marR="0" algn="l">
              <a:spcBef>
                <a:spcPts val="0"/>
              </a:spcBef>
              <a:spcAft>
                <a:spcPts val="0"/>
              </a:spcAft>
            </a:pPr>
            <a:r>
              <a:rPr lang="en-US" sz="1800" b="0" i="0" u="none" strike="noStrike" dirty="0">
                <a:effectLst/>
                <a:latin typeface="Calibri" panose="020F0502020204030204" pitchFamily="34" charset="0"/>
              </a:rPr>
              <a:t>Gribben Creek</a:t>
            </a:r>
          </a:p>
          <a:p>
            <a:pPr marL="0" marR="0" indent="0" algn="l">
              <a:spcBef>
                <a:spcPts val="0"/>
              </a:spcBef>
              <a:spcAft>
                <a:spcPts val="0"/>
              </a:spcAft>
              <a:buNone/>
            </a:pPr>
            <a:endParaRPr lang="en-US" sz="1800" b="0" i="0" u="none" strike="noStrike" dirty="0">
              <a:effectLst/>
              <a:latin typeface="Calibri" panose="020F0502020204030204" pitchFamily="34" charset="0"/>
            </a:endParaRPr>
          </a:p>
          <a:p>
            <a:pPr marL="0" indent="0">
              <a:spcBef>
                <a:spcPts val="0"/>
              </a:spcBef>
              <a:spcAft>
                <a:spcPts val="0"/>
              </a:spcAft>
              <a:buNone/>
            </a:pPr>
            <a:endParaRPr lang="en-US" sz="1800" dirty="0">
              <a:latin typeface="Calibri" panose="020F0502020204030204" pitchFamily="34" charset="0"/>
            </a:endParaRPr>
          </a:p>
        </p:txBody>
      </p:sp>
    </p:spTree>
    <p:extLst>
      <p:ext uri="{BB962C8B-B14F-4D97-AF65-F5344CB8AC3E}">
        <p14:creationId xmlns:p14="http://schemas.microsoft.com/office/powerpoint/2010/main" val="37699741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28170-14A6-D6FE-05C0-587F1FF842CE}"/>
              </a:ext>
            </a:extLst>
          </p:cNvPr>
          <p:cNvSpPr>
            <a:spLocks noGrp="1"/>
          </p:cNvSpPr>
          <p:nvPr>
            <p:ph type="title"/>
          </p:nvPr>
        </p:nvSpPr>
        <p:spPr/>
        <p:txBody>
          <a:bodyPr/>
          <a:lstStyle/>
          <a:p>
            <a:r>
              <a:rPr lang="en-US" dirty="0"/>
              <a:t>Trout Bioenergetics</a:t>
            </a:r>
          </a:p>
        </p:txBody>
      </p:sp>
      <p:pic>
        <p:nvPicPr>
          <p:cNvPr id="7" name="Content Placeholder 6">
            <a:extLst>
              <a:ext uri="{FF2B5EF4-FFF2-40B4-BE49-F238E27FC236}">
                <a16:creationId xmlns:a16="http://schemas.microsoft.com/office/drawing/2014/main" id="{3C75030B-D7EA-CF65-0C04-93F5A9E81CD5}"/>
              </a:ext>
            </a:extLst>
          </p:cNvPr>
          <p:cNvPicPr>
            <a:picLocks noGrp="1" noChangeAspect="1"/>
          </p:cNvPicPr>
          <p:nvPr>
            <p:ph sz="quarter" idx="10"/>
          </p:nvPr>
        </p:nvPicPr>
        <p:blipFill>
          <a:blip r:embed="rId3"/>
          <a:stretch>
            <a:fillRect/>
          </a:stretch>
        </p:blipFill>
        <p:spPr>
          <a:xfrm>
            <a:off x="1374634" y="942393"/>
            <a:ext cx="9565934" cy="5710334"/>
          </a:xfrm>
        </p:spPr>
      </p:pic>
    </p:spTree>
    <p:extLst>
      <p:ext uri="{BB962C8B-B14F-4D97-AF65-F5344CB8AC3E}">
        <p14:creationId xmlns:p14="http://schemas.microsoft.com/office/powerpoint/2010/main" val="36804560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28170-14A6-D6FE-05C0-587F1FF842CE}"/>
              </a:ext>
            </a:extLst>
          </p:cNvPr>
          <p:cNvSpPr>
            <a:spLocks noGrp="1"/>
          </p:cNvSpPr>
          <p:nvPr>
            <p:ph type="title"/>
          </p:nvPr>
        </p:nvSpPr>
        <p:spPr/>
        <p:txBody>
          <a:bodyPr/>
          <a:lstStyle/>
          <a:p>
            <a:r>
              <a:rPr lang="en-US" dirty="0"/>
              <a:t>Trout Bioenergetics</a:t>
            </a:r>
          </a:p>
        </p:txBody>
      </p:sp>
      <p:pic>
        <p:nvPicPr>
          <p:cNvPr id="6" name="Content Placeholder 5">
            <a:extLst>
              <a:ext uri="{FF2B5EF4-FFF2-40B4-BE49-F238E27FC236}">
                <a16:creationId xmlns:a16="http://schemas.microsoft.com/office/drawing/2014/main" id="{C3C78742-FC4B-18D8-FD0D-2CEA5ACAADAB}"/>
              </a:ext>
            </a:extLst>
          </p:cNvPr>
          <p:cNvPicPr>
            <a:picLocks noGrp="1" noChangeAspect="1"/>
          </p:cNvPicPr>
          <p:nvPr>
            <p:ph sz="quarter" idx="10"/>
          </p:nvPr>
        </p:nvPicPr>
        <p:blipFill>
          <a:blip r:embed="rId3"/>
          <a:stretch>
            <a:fillRect/>
          </a:stretch>
        </p:blipFill>
        <p:spPr>
          <a:xfrm>
            <a:off x="1198493" y="199241"/>
            <a:ext cx="4583182" cy="6459518"/>
          </a:xfrm>
        </p:spPr>
      </p:pic>
      <p:pic>
        <p:nvPicPr>
          <p:cNvPr id="3" name="Picture 2">
            <a:extLst>
              <a:ext uri="{FF2B5EF4-FFF2-40B4-BE49-F238E27FC236}">
                <a16:creationId xmlns:a16="http://schemas.microsoft.com/office/drawing/2014/main" id="{9F82DC9A-0DEC-A8AA-B5DC-F033F88019E4}"/>
              </a:ext>
            </a:extLst>
          </p:cNvPr>
          <p:cNvPicPr>
            <a:picLocks noChangeAspect="1"/>
          </p:cNvPicPr>
          <p:nvPr/>
        </p:nvPicPr>
        <p:blipFill>
          <a:blip r:embed="rId4"/>
          <a:stretch>
            <a:fillRect/>
          </a:stretch>
        </p:blipFill>
        <p:spPr>
          <a:xfrm>
            <a:off x="7019925" y="955675"/>
            <a:ext cx="4333875" cy="5778500"/>
          </a:xfrm>
          <a:prstGeom prst="rect">
            <a:avLst/>
          </a:prstGeom>
        </p:spPr>
      </p:pic>
    </p:spTree>
    <p:extLst>
      <p:ext uri="{BB962C8B-B14F-4D97-AF65-F5344CB8AC3E}">
        <p14:creationId xmlns:p14="http://schemas.microsoft.com/office/powerpoint/2010/main" val="16577763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28170-14A6-D6FE-05C0-587F1FF842CE}"/>
              </a:ext>
            </a:extLst>
          </p:cNvPr>
          <p:cNvSpPr>
            <a:spLocks noGrp="1"/>
          </p:cNvSpPr>
          <p:nvPr>
            <p:ph type="title"/>
          </p:nvPr>
        </p:nvSpPr>
        <p:spPr/>
        <p:txBody>
          <a:bodyPr/>
          <a:lstStyle/>
          <a:p>
            <a:r>
              <a:rPr lang="en-US" dirty="0"/>
              <a:t>Trout Bioenergetics</a:t>
            </a:r>
          </a:p>
        </p:txBody>
      </p:sp>
      <p:pic>
        <p:nvPicPr>
          <p:cNvPr id="7" name="Content Placeholder 6">
            <a:extLst>
              <a:ext uri="{FF2B5EF4-FFF2-40B4-BE49-F238E27FC236}">
                <a16:creationId xmlns:a16="http://schemas.microsoft.com/office/drawing/2014/main" id="{851CA82F-3C27-3AEF-16EE-78B776EE89B2}"/>
              </a:ext>
            </a:extLst>
          </p:cNvPr>
          <p:cNvPicPr>
            <a:picLocks noGrp="1" noChangeAspect="1"/>
          </p:cNvPicPr>
          <p:nvPr>
            <p:ph sz="quarter" idx="10"/>
          </p:nvPr>
        </p:nvPicPr>
        <p:blipFill>
          <a:blip r:embed="rId3"/>
          <a:stretch>
            <a:fillRect/>
          </a:stretch>
        </p:blipFill>
        <p:spPr>
          <a:xfrm>
            <a:off x="75543" y="1000422"/>
            <a:ext cx="8918956" cy="5635604"/>
          </a:xfrm>
        </p:spPr>
      </p:pic>
      <p:pic>
        <p:nvPicPr>
          <p:cNvPr id="3" name="Picture 2">
            <a:extLst>
              <a:ext uri="{FF2B5EF4-FFF2-40B4-BE49-F238E27FC236}">
                <a16:creationId xmlns:a16="http://schemas.microsoft.com/office/drawing/2014/main" id="{1FFC611E-DA58-E678-4816-640F3B297C0A}"/>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rot="5400000">
            <a:off x="7711996" y="2880728"/>
            <a:ext cx="5732461" cy="1874992"/>
          </a:xfrm>
          <a:prstGeom prst="rect">
            <a:avLst/>
          </a:prstGeom>
        </p:spPr>
      </p:pic>
    </p:spTree>
    <p:extLst>
      <p:ext uri="{BB962C8B-B14F-4D97-AF65-F5344CB8AC3E}">
        <p14:creationId xmlns:p14="http://schemas.microsoft.com/office/powerpoint/2010/main" val="13757819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28170-14A6-D6FE-05C0-587F1FF842CE}"/>
              </a:ext>
            </a:extLst>
          </p:cNvPr>
          <p:cNvSpPr>
            <a:spLocks noGrp="1"/>
          </p:cNvSpPr>
          <p:nvPr>
            <p:ph type="title"/>
          </p:nvPr>
        </p:nvSpPr>
        <p:spPr/>
        <p:txBody>
          <a:bodyPr/>
          <a:lstStyle/>
          <a:p>
            <a:r>
              <a:rPr lang="en-US" dirty="0"/>
              <a:t>Trout Bioenergetics</a:t>
            </a:r>
          </a:p>
        </p:txBody>
      </p:sp>
      <p:pic>
        <p:nvPicPr>
          <p:cNvPr id="6" name="Content Placeholder 5">
            <a:extLst>
              <a:ext uri="{FF2B5EF4-FFF2-40B4-BE49-F238E27FC236}">
                <a16:creationId xmlns:a16="http://schemas.microsoft.com/office/drawing/2014/main" id="{7E82DE1A-BD39-BE52-EF3C-C1284262F4AF}"/>
              </a:ext>
            </a:extLst>
          </p:cNvPr>
          <p:cNvPicPr>
            <a:picLocks noGrp="1" noChangeAspect="1"/>
          </p:cNvPicPr>
          <p:nvPr>
            <p:ph sz="quarter" idx="10"/>
          </p:nvPr>
        </p:nvPicPr>
        <p:blipFill>
          <a:blip r:embed="rId3"/>
          <a:stretch>
            <a:fillRect/>
          </a:stretch>
        </p:blipFill>
        <p:spPr>
          <a:xfrm>
            <a:off x="139148" y="1849619"/>
            <a:ext cx="11879940" cy="4318264"/>
          </a:xfrm>
        </p:spPr>
      </p:pic>
    </p:spTree>
    <p:extLst>
      <p:ext uri="{BB962C8B-B14F-4D97-AF65-F5344CB8AC3E}">
        <p14:creationId xmlns:p14="http://schemas.microsoft.com/office/powerpoint/2010/main" val="20358192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9DBC852-1509-79BB-D22B-0C6540976C21}"/>
              </a:ext>
            </a:extLst>
          </p:cNvPr>
          <p:cNvSpPr>
            <a:spLocks noGrp="1"/>
          </p:cNvSpPr>
          <p:nvPr>
            <p:ph type="title"/>
          </p:nvPr>
        </p:nvSpPr>
        <p:spPr/>
        <p:txBody>
          <a:bodyPr/>
          <a:lstStyle/>
          <a:p>
            <a:r>
              <a:rPr lang="en-US" dirty="0"/>
              <a:t>Outline</a:t>
            </a:r>
          </a:p>
        </p:txBody>
      </p:sp>
      <p:sp>
        <p:nvSpPr>
          <p:cNvPr id="6" name="Content Placeholder 5">
            <a:extLst>
              <a:ext uri="{FF2B5EF4-FFF2-40B4-BE49-F238E27FC236}">
                <a16:creationId xmlns:a16="http://schemas.microsoft.com/office/drawing/2014/main" id="{93829CB2-5818-4562-CD3C-C91107BE936F}"/>
              </a:ext>
            </a:extLst>
          </p:cNvPr>
          <p:cNvSpPr>
            <a:spLocks noGrp="1"/>
          </p:cNvSpPr>
          <p:nvPr>
            <p:ph sz="quarter" idx="10"/>
          </p:nvPr>
        </p:nvSpPr>
        <p:spPr/>
        <p:txBody>
          <a:bodyPr/>
          <a:lstStyle/>
          <a:p>
            <a:r>
              <a:rPr lang="en-US" sz="2800" dirty="0"/>
              <a:t>Lessons from large trout habitat studies</a:t>
            </a:r>
          </a:p>
          <a:p>
            <a:r>
              <a:rPr lang="en-US" sz="2800" dirty="0"/>
              <a:t>MN DNR habitat work goals</a:t>
            </a:r>
          </a:p>
          <a:p>
            <a:r>
              <a:rPr lang="en-US" sz="2800" dirty="0"/>
              <a:t>Trout diet studies</a:t>
            </a:r>
          </a:p>
          <a:p>
            <a:r>
              <a:rPr lang="en-US" sz="2800" dirty="0"/>
              <a:t>Lessons from bioenergetics studies</a:t>
            </a:r>
          </a:p>
          <a:p>
            <a:r>
              <a:rPr lang="en-US" sz="2800" dirty="0"/>
              <a:t>Putting it all together</a:t>
            </a:r>
          </a:p>
          <a:p>
            <a:endParaRPr lang="en-US" dirty="0"/>
          </a:p>
        </p:txBody>
      </p:sp>
      <p:pic>
        <p:nvPicPr>
          <p:cNvPr id="9" name="Picture Placeholder 8">
            <a:extLst>
              <a:ext uri="{FF2B5EF4-FFF2-40B4-BE49-F238E27FC236}">
                <a16:creationId xmlns:a16="http://schemas.microsoft.com/office/drawing/2014/main" id="{22B84D12-4681-F8B3-0143-05CAC24B9014}"/>
              </a:ext>
            </a:extLst>
          </p:cNvPr>
          <p:cNvPicPr>
            <a:picLocks noGrp="1" noChangeAspect="1"/>
          </p:cNvPicPr>
          <p:nvPr>
            <p:ph type="pic" sz="quarter" idx="13"/>
          </p:nvPr>
        </p:nvPicPr>
        <p:blipFill>
          <a:blip r:embed="rId2" cstate="hqprint">
            <a:extLst>
              <a:ext uri="{28A0092B-C50C-407E-A947-70E740481C1C}">
                <a14:useLocalDpi xmlns:a14="http://schemas.microsoft.com/office/drawing/2010/main"/>
              </a:ext>
            </a:extLst>
          </a:blip>
          <a:srcRect/>
          <a:stretch/>
        </p:blipFill>
        <p:spPr>
          <a:xfrm>
            <a:off x="7403608" y="1364826"/>
            <a:ext cx="4788392" cy="4788392"/>
          </a:xfrm>
        </p:spPr>
      </p:pic>
    </p:spTree>
    <p:extLst>
      <p:ext uri="{BB962C8B-B14F-4D97-AF65-F5344CB8AC3E}">
        <p14:creationId xmlns:p14="http://schemas.microsoft.com/office/powerpoint/2010/main" val="15394839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28170-14A6-D6FE-05C0-587F1FF842CE}"/>
              </a:ext>
            </a:extLst>
          </p:cNvPr>
          <p:cNvSpPr>
            <a:spLocks noGrp="1"/>
          </p:cNvSpPr>
          <p:nvPr>
            <p:ph type="title"/>
          </p:nvPr>
        </p:nvSpPr>
        <p:spPr/>
        <p:txBody>
          <a:bodyPr/>
          <a:lstStyle/>
          <a:p>
            <a:r>
              <a:rPr lang="en-US" dirty="0"/>
              <a:t>The Role of Harvest</a:t>
            </a:r>
          </a:p>
        </p:txBody>
      </p:sp>
      <p:pic>
        <p:nvPicPr>
          <p:cNvPr id="5" name="Content Placeholder 4">
            <a:extLst>
              <a:ext uri="{FF2B5EF4-FFF2-40B4-BE49-F238E27FC236}">
                <a16:creationId xmlns:a16="http://schemas.microsoft.com/office/drawing/2014/main" id="{974D6A14-9D14-4CC2-FDA1-84B287961546}"/>
              </a:ext>
            </a:extLst>
          </p:cNvPr>
          <p:cNvPicPr>
            <a:picLocks noGrp="1" noChangeAspect="1"/>
          </p:cNvPicPr>
          <p:nvPr>
            <p:ph sz="quarter" idx="10"/>
          </p:nvPr>
        </p:nvPicPr>
        <p:blipFill>
          <a:blip r:embed="rId3"/>
          <a:stretch>
            <a:fillRect/>
          </a:stretch>
        </p:blipFill>
        <p:spPr>
          <a:xfrm>
            <a:off x="1878496" y="958869"/>
            <a:ext cx="8565315" cy="5690410"/>
          </a:xfrm>
          <a:prstGeom prst="rect">
            <a:avLst/>
          </a:prstGeom>
        </p:spPr>
      </p:pic>
    </p:spTree>
    <p:extLst>
      <p:ext uri="{BB962C8B-B14F-4D97-AF65-F5344CB8AC3E}">
        <p14:creationId xmlns:p14="http://schemas.microsoft.com/office/powerpoint/2010/main" val="28460215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5DEB8F5-0F38-FA42-7BA0-A63308850D40}"/>
              </a:ext>
            </a:extLst>
          </p:cNvPr>
          <p:cNvSpPr>
            <a:spLocks noGrp="1"/>
          </p:cNvSpPr>
          <p:nvPr>
            <p:ph type="title"/>
          </p:nvPr>
        </p:nvSpPr>
        <p:spPr/>
        <p:txBody>
          <a:bodyPr/>
          <a:lstStyle/>
          <a:p>
            <a:r>
              <a:rPr lang="en-US" dirty="0"/>
              <a:t>Putting it all together</a:t>
            </a:r>
          </a:p>
        </p:txBody>
      </p:sp>
      <p:sp>
        <p:nvSpPr>
          <p:cNvPr id="5" name="Content Placeholder 4">
            <a:extLst>
              <a:ext uri="{FF2B5EF4-FFF2-40B4-BE49-F238E27FC236}">
                <a16:creationId xmlns:a16="http://schemas.microsoft.com/office/drawing/2014/main" id="{BAD668E9-BCF9-C7D9-41CF-2AFDB855BB5E}"/>
              </a:ext>
            </a:extLst>
          </p:cNvPr>
          <p:cNvSpPr>
            <a:spLocks noGrp="1"/>
          </p:cNvSpPr>
          <p:nvPr>
            <p:ph sz="quarter" idx="10"/>
          </p:nvPr>
        </p:nvSpPr>
        <p:spPr/>
        <p:txBody>
          <a:bodyPr>
            <a:normAutofit/>
          </a:bodyPr>
          <a:lstStyle/>
          <a:p>
            <a:r>
              <a:rPr lang="en-US" sz="2800" dirty="0"/>
              <a:t>Bigger is better</a:t>
            </a:r>
          </a:p>
          <a:p>
            <a:pPr lvl="1"/>
            <a:r>
              <a:rPr lang="en-US" sz="2800" dirty="0"/>
              <a:t>Bigger streams</a:t>
            </a:r>
          </a:p>
          <a:p>
            <a:pPr lvl="1"/>
            <a:r>
              <a:rPr lang="en-US" sz="2800" dirty="0"/>
              <a:t>3 ft. deep or greater pools</a:t>
            </a:r>
          </a:p>
          <a:p>
            <a:pPr lvl="1"/>
            <a:r>
              <a:rPr lang="en-US" sz="2800" dirty="0"/>
              <a:t>More cover</a:t>
            </a:r>
          </a:p>
          <a:p>
            <a:pPr lvl="1"/>
            <a:r>
              <a:rPr lang="en-US" sz="2800" dirty="0"/>
              <a:t>Bigger lures</a:t>
            </a:r>
          </a:p>
          <a:p>
            <a:r>
              <a:rPr lang="en-US" sz="2800" dirty="0"/>
              <a:t>Quality over quantity</a:t>
            </a:r>
          </a:p>
          <a:p>
            <a:pPr lvl="1"/>
            <a:r>
              <a:rPr lang="en-US" sz="2800" dirty="0"/>
              <a:t>Non-classic trout waters</a:t>
            </a:r>
          </a:p>
        </p:txBody>
      </p:sp>
      <p:pic>
        <p:nvPicPr>
          <p:cNvPr id="6" name="Picture Placeholder 5">
            <a:extLst>
              <a:ext uri="{FF2B5EF4-FFF2-40B4-BE49-F238E27FC236}">
                <a16:creationId xmlns:a16="http://schemas.microsoft.com/office/drawing/2014/main" id="{DCEF81F9-6494-02DF-9A81-5DA7CCE7D571}"/>
              </a:ext>
            </a:extLst>
          </p:cNvPr>
          <p:cNvPicPr>
            <a:picLocks noGrp="1" noChangeAspect="1"/>
          </p:cNvPicPr>
          <p:nvPr>
            <p:ph type="pic" sz="quarter" idx="13"/>
          </p:nvPr>
        </p:nvPicPr>
        <p:blipFill>
          <a:blip r:embed="rId3" cstate="hqprint">
            <a:extLst>
              <a:ext uri="{28A0092B-C50C-407E-A947-70E740481C1C}">
                <a14:useLocalDpi xmlns:a14="http://schemas.microsoft.com/office/drawing/2010/main"/>
              </a:ext>
            </a:extLst>
          </a:blip>
          <a:srcRect/>
          <a:stretch>
            <a:fillRect/>
          </a:stretch>
        </p:blipFill>
        <p:spPr>
          <a:xfrm>
            <a:off x="6305551" y="936201"/>
            <a:ext cx="5886450" cy="5886450"/>
          </a:xfrm>
          <a:prstGeom prst="rect">
            <a:avLst/>
          </a:prstGeom>
        </p:spPr>
      </p:pic>
    </p:spTree>
    <p:extLst>
      <p:ext uri="{BB962C8B-B14F-4D97-AF65-F5344CB8AC3E}">
        <p14:creationId xmlns:p14="http://schemas.microsoft.com/office/powerpoint/2010/main" val="24681786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Thank You!</a:t>
            </a:r>
          </a:p>
        </p:txBody>
      </p:sp>
      <p:sp>
        <p:nvSpPr>
          <p:cNvPr id="3" name="Text Placeholder 2"/>
          <p:cNvSpPr>
            <a:spLocks noGrp="1"/>
          </p:cNvSpPr>
          <p:nvPr>
            <p:ph type="body" sz="quarter" idx="13"/>
          </p:nvPr>
        </p:nvSpPr>
        <p:spPr>
          <a:xfrm>
            <a:off x="838200" y="3741577"/>
            <a:ext cx="10515600" cy="1962982"/>
          </a:xfrm>
        </p:spPr>
        <p:txBody>
          <a:bodyPr>
            <a:normAutofit/>
          </a:bodyPr>
          <a:lstStyle/>
          <a:p>
            <a:r>
              <a:rPr lang="en-US" sz="4400" b="1" dirty="0"/>
              <a:t>Brian Nerbonne</a:t>
            </a:r>
          </a:p>
          <a:p>
            <a:r>
              <a:rPr lang="en-US" sz="4400" i="1" dirty="0"/>
              <a:t>Brian.nerbonne@state.mn.us</a:t>
            </a:r>
          </a:p>
        </p:txBody>
      </p:sp>
      <p:sp>
        <p:nvSpPr>
          <p:cNvPr id="2" name="TextBox 1">
            <a:extLst>
              <a:ext uri="{FF2B5EF4-FFF2-40B4-BE49-F238E27FC236}">
                <a16:creationId xmlns:a16="http://schemas.microsoft.com/office/drawing/2014/main" id="{D4596442-B4C0-482F-1A49-4F6CF19E0A3A}"/>
              </a:ext>
            </a:extLst>
          </p:cNvPr>
          <p:cNvSpPr txBox="1"/>
          <p:nvPr/>
        </p:nvSpPr>
        <p:spPr>
          <a:xfrm>
            <a:off x="2792962" y="6036906"/>
            <a:ext cx="7545355" cy="369332"/>
          </a:xfrm>
          <a:prstGeom prst="rect">
            <a:avLst/>
          </a:prstGeom>
          <a:noFill/>
        </p:spPr>
        <p:txBody>
          <a:bodyPr wrap="square" rtlCol="0">
            <a:spAutoFit/>
          </a:bodyPr>
          <a:lstStyle/>
          <a:p>
            <a:r>
              <a:rPr lang="en-US" dirty="0"/>
              <a:t>Photo credits to TCTU, Hiawatha TU, Iowa TU, and Scientific Anglers</a:t>
            </a:r>
          </a:p>
        </p:txBody>
      </p:sp>
    </p:spTree>
    <p:extLst>
      <p:ext uri="{BB962C8B-B14F-4D97-AF65-F5344CB8AC3E}">
        <p14:creationId xmlns:p14="http://schemas.microsoft.com/office/powerpoint/2010/main" val="2429188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3B0B5-573A-81C2-5CBD-6487240C6B5E}"/>
              </a:ext>
            </a:extLst>
          </p:cNvPr>
          <p:cNvSpPr>
            <a:spLocks noGrp="1"/>
          </p:cNvSpPr>
          <p:nvPr>
            <p:ph type="title"/>
          </p:nvPr>
        </p:nvSpPr>
        <p:spPr/>
        <p:txBody>
          <a:bodyPr/>
          <a:lstStyle/>
          <a:p>
            <a:r>
              <a:rPr lang="en-US" dirty="0"/>
              <a:t>Trout Habitat Needs</a:t>
            </a:r>
          </a:p>
        </p:txBody>
      </p:sp>
      <p:sp>
        <p:nvSpPr>
          <p:cNvPr id="7" name="Slide Number Placeholder 6">
            <a:extLst>
              <a:ext uri="{FF2B5EF4-FFF2-40B4-BE49-F238E27FC236}">
                <a16:creationId xmlns:a16="http://schemas.microsoft.com/office/drawing/2014/main" id="{37D09EB2-02FE-93FE-1421-58E124896800}"/>
              </a:ext>
            </a:extLst>
          </p:cNvPr>
          <p:cNvSpPr>
            <a:spLocks noGrp="1"/>
          </p:cNvSpPr>
          <p:nvPr>
            <p:ph type="sldNum" sz="quarter" idx="4294967295"/>
          </p:nvPr>
        </p:nvSpPr>
        <p:spPr>
          <a:xfrm>
            <a:off x="10729913" y="6356350"/>
            <a:ext cx="1462087" cy="365125"/>
          </a:xfrm>
        </p:spPr>
        <p:txBody>
          <a:bodyPr/>
          <a:lstStyle/>
          <a:p>
            <a:fld id="{48F63A3B-78C7-47BE-AE5E-E10140E04643}" type="slidenum">
              <a:rPr lang="en-US" smtClean="0"/>
              <a:pPr/>
              <a:t>3</a:t>
            </a:fld>
            <a:endParaRPr lang="en-US" dirty="0"/>
          </a:p>
        </p:txBody>
      </p:sp>
      <p:pic>
        <p:nvPicPr>
          <p:cNvPr id="9" name="Picture 8">
            <a:extLst>
              <a:ext uri="{FF2B5EF4-FFF2-40B4-BE49-F238E27FC236}">
                <a16:creationId xmlns:a16="http://schemas.microsoft.com/office/drawing/2014/main" id="{4A167F95-BEB3-FC27-5177-F2975486A2A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09599" y="1624290"/>
            <a:ext cx="3609975" cy="4506634"/>
          </a:xfrm>
          <a:prstGeom prst="rect">
            <a:avLst/>
          </a:prstGeom>
        </p:spPr>
      </p:pic>
      <p:pic>
        <p:nvPicPr>
          <p:cNvPr id="11" name="Picture 10">
            <a:extLst>
              <a:ext uri="{FF2B5EF4-FFF2-40B4-BE49-F238E27FC236}">
                <a16:creationId xmlns:a16="http://schemas.microsoft.com/office/drawing/2014/main" id="{919EBA9B-1974-3488-83FD-C64320638F2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672870" y="1644649"/>
            <a:ext cx="3019425" cy="4486275"/>
          </a:xfrm>
          <a:prstGeom prst="rect">
            <a:avLst/>
          </a:prstGeom>
        </p:spPr>
      </p:pic>
      <p:pic>
        <p:nvPicPr>
          <p:cNvPr id="13" name="Picture 12">
            <a:extLst>
              <a:ext uri="{FF2B5EF4-FFF2-40B4-BE49-F238E27FC236}">
                <a16:creationId xmlns:a16="http://schemas.microsoft.com/office/drawing/2014/main" id="{A3352220-A8A5-BAF5-DC92-B5DCBC21595D}"/>
              </a:ext>
            </a:extLst>
          </p:cNvPr>
          <p:cNvPicPr>
            <a:picLocks noChangeAspect="1"/>
          </p:cNvPicPr>
          <p:nvPr/>
        </p:nvPicPr>
        <p:blipFill>
          <a:blip r:embed="rId5"/>
          <a:stretch>
            <a:fillRect/>
          </a:stretch>
        </p:blipFill>
        <p:spPr>
          <a:xfrm>
            <a:off x="8145591" y="1019175"/>
            <a:ext cx="3784472" cy="5256211"/>
          </a:xfrm>
          <a:prstGeom prst="rect">
            <a:avLst/>
          </a:prstGeom>
        </p:spPr>
      </p:pic>
    </p:spTree>
    <p:extLst>
      <p:ext uri="{BB962C8B-B14F-4D97-AF65-F5344CB8AC3E}">
        <p14:creationId xmlns:p14="http://schemas.microsoft.com/office/powerpoint/2010/main" val="41009388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BE1FB5A-2E80-D1F0-C55B-0EE812F4C621}"/>
              </a:ext>
            </a:extLst>
          </p:cNvPr>
          <p:cNvSpPr>
            <a:spLocks noGrp="1"/>
          </p:cNvSpPr>
          <p:nvPr>
            <p:ph type="title"/>
          </p:nvPr>
        </p:nvSpPr>
        <p:spPr/>
        <p:txBody>
          <a:bodyPr/>
          <a:lstStyle/>
          <a:p>
            <a:r>
              <a:rPr lang="en-US" dirty="0"/>
              <a:t>Summer Habitat</a:t>
            </a:r>
          </a:p>
        </p:txBody>
      </p:sp>
      <p:pic>
        <p:nvPicPr>
          <p:cNvPr id="13" name="Content Placeholder 12">
            <a:extLst>
              <a:ext uri="{FF2B5EF4-FFF2-40B4-BE49-F238E27FC236}">
                <a16:creationId xmlns:a16="http://schemas.microsoft.com/office/drawing/2014/main" id="{3B7E729A-CDEF-CD50-5D75-A47B4063B278}"/>
              </a:ext>
            </a:extLst>
          </p:cNvPr>
          <p:cNvPicPr>
            <a:picLocks noGrp="1" noChangeAspect="1"/>
          </p:cNvPicPr>
          <p:nvPr>
            <p:ph sz="quarter" idx="10"/>
          </p:nvPr>
        </p:nvPicPr>
        <p:blipFill>
          <a:blip r:embed="rId3"/>
          <a:stretch>
            <a:fillRect/>
          </a:stretch>
        </p:blipFill>
        <p:spPr>
          <a:xfrm>
            <a:off x="40433" y="941846"/>
            <a:ext cx="8441198" cy="5630987"/>
          </a:xfrm>
        </p:spPr>
      </p:pic>
      <p:pic>
        <p:nvPicPr>
          <p:cNvPr id="2" name="Picture 1">
            <a:extLst>
              <a:ext uri="{FF2B5EF4-FFF2-40B4-BE49-F238E27FC236}">
                <a16:creationId xmlns:a16="http://schemas.microsoft.com/office/drawing/2014/main" id="{CE9D6561-BCC0-599D-ABC0-1AE1E3D7D770}"/>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494148" y="1216024"/>
            <a:ext cx="3697852" cy="4930469"/>
          </a:xfrm>
          <a:prstGeom prst="rect">
            <a:avLst/>
          </a:prstGeom>
        </p:spPr>
      </p:pic>
    </p:spTree>
    <p:extLst>
      <p:ext uri="{BB962C8B-B14F-4D97-AF65-F5344CB8AC3E}">
        <p14:creationId xmlns:p14="http://schemas.microsoft.com/office/powerpoint/2010/main" val="29293362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E1C70D-525F-A88C-91BA-DA430B7045C3}"/>
              </a:ext>
            </a:extLst>
          </p:cNvPr>
          <p:cNvSpPr>
            <a:spLocks noGrp="1"/>
          </p:cNvSpPr>
          <p:nvPr>
            <p:ph type="title"/>
          </p:nvPr>
        </p:nvSpPr>
        <p:spPr/>
        <p:txBody>
          <a:bodyPr/>
          <a:lstStyle/>
          <a:p>
            <a:r>
              <a:rPr lang="en-US" dirty="0"/>
              <a:t>It is all about the pools!</a:t>
            </a:r>
          </a:p>
        </p:txBody>
      </p:sp>
      <p:sp>
        <p:nvSpPr>
          <p:cNvPr id="5" name="Content Placeholder 4">
            <a:extLst>
              <a:ext uri="{FF2B5EF4-FFF2-40B4-BE49-F238E27FC236}">
                <a16:creationId xmlns:a16="http://schemas.microsoft.com/office/drawing/2014/main" id="{9A63CF75-F760-B353-E5A9-48375625F7BD}"/>
              </a:ext>
            </a:extLst>
          </p:cNvPr>
          <p:cNvSpPr>
            <a:spLocks noGrp="1"/>
          </p:cNvSpPr>
          <p:nvPr>
            <p:ph sz="quarter" idx="10"/>
          </p:nvPr>
        </p:nvSpPr>
        <p:spPr>
          <a:xfrm>
            <a:off x="838200" y="1366343"/>
            <a:ext cx="5142721" cy="4788393"/>
          </a:xfrm>
        </p:spPr>
        <p:txBody>
          <a:bodyPr>
            <a:normAutofit/>
          </a:bodyPr>
          <a:lstStyle/>
          <a:p>
            <a:r>
              <a:rPr lang="en-US" sz="3200" dirty="0"/>
              <a:t>Depth of three feet or greater</a:t>
            </a:r>
          </a:p>
          <a:p>
            <a:r>
              <a:rPr lang="en-US" sz="3200" dirty="0"/>
              <a:t>Presence of overhead cover</a:t>
            </a:r>
          </a:p>
          <a:p>
            <a:r>
              <a:rPr lang="en-US" sz="3200" dirty="0"/>
              <a:t>Instream rock</a:t>
            </a:r>
          </a:p>
          <a:p>
            <a:r>
              <a:rPr lang="en-US" sz="3200" dirty="0"/>
              <a:t>Woody debris</a:t>
            </a:r>
          </a:p>
          <a:p>
            <a:r>
              <a:rPr lang="en-US" sz="3200" dirty="0"/>
              <a:t>Pool width</a:t>
            </a:r>
          </a:p>
          <a:p>
            <a:r>
              <a:rPr lang="en-US" sz="3200" dirty="0"/>
              <a:t>Bigger streams</a:t>
            </a:r>
          </a:p>
        </p:txBody>
      </p:sp>
      <p:pic>
        <p:nvPicPr>
          <p:cNvPr id="8" name="Picture Placeholder 7">
            <a:extLst>
              <a:ext uri="{FF2B5EF4-FFF2-40B4-BE49-F238E27FC236}">
                <a16:creationId xmlns:a16="http://schemas.microsoft.com/office/drawing/2014/main" id="{FFE4B386-679A-492A-84E7-FF09905D3F2D}"/>
              </a:ext>
            </a:extLst>
          </p:cNvPr>
          <p:cNvPicPr>
            <a:picLocks noGrp="1" noChangeAspect="1"/>
          </p:cNvPicPr>
          <p:nvPr>
            <p:ph type="pic" sz="quarter" idx="13"/>
          </p:nvPr>
        </p:nvPicPr>
        <p:blipFill>
          <a:blip r:embed="rId3" cstate="hqprint">
            <a:extLst>
              <a:ext uri="{28A0092B-C50C-407E-A947-70E740481C1C}">
                <a14:useLocalDpi xmlns:a14="http://schemas.microsoft.com/office/drawing/2010/main"/>
              </a:ext>
            </a:extLst>
          </a:blip>
          <a:srcRect/>
          <a:stretch/>
        </p:blipFill>
        <p:spPr>
          <a:xfrm>
            <a:off x="6381750" y="1216024"/>
            <a:ext cx="5343525" cy="5343525"/>
          </a:xfrm>
        </p:spPr>
      </p:pic>
      <p:pic>
        <p:nvPicPr>
          <p:cNvPr id="2" name="Picture 1">
            <a:extLst>
              <a:ext uri="{FF2B5EF4-FFF2-40B4-BE49-F238E27FC236}">
                <a16:creationId xmlns:a16="http://schemas.microsoft.com/office/drawing/2014/main" id="{7E27B2CC-D257-31FB-1F14-D62253C7262B}"/>
              </a:ext>
            </a:extLst>
          </p:cNvPr>
          <p:cNvPicPr>
            <a:picLocks noChangeAspect="1"/>
          </p:cNvPicPr>
          <p:nvPr/>
        </p:nvPicPr>
        <p:blipFill>
          <a:blip r:embed="rId4"/>
          <a:stretch>
            <a:fillRect/>
          </a:stretch>
        </p:blipFill>
        <p:spPr>
          <a:xfrm>
            <a:off x="6381750" y="2100953"/>
            <a:ext cx="5520932" cy="3319171"/>
          </a:xfrm>
          <a:prstGeom prst="rect">
            <a:avLst/>
          </a:prstGeom>
        </p:spPr>
      </p:pic>
      <p:pic>
        <p:nvPicPr>
          <p:cNvPr id="3" name="Picture 2">
            <a:extLst>
              <a:ext uri="{FF2B5EF4-FFF2-40B4-BE49-F238E27FC236}">
                <a16:creationId xmlns:a16="http://schemas.microsoft.com/office/drawing/2014/main" id="{C1E0C6FE-7CC7-07BB-F03A-466D982B8F6F}"/>
              </a:ext>
            </a:extLst>
          </p:cNvPr>
          <p:cNvPicPr>
            <a:picLocks noChangeAspect="1"/>
          </p:cNvPicPr>
          <p:nvPr/>
        </p:nvPicPr>
        <p:blipFill>
          <a:blip r:embed="rId5"/>
          <a:stretch>
            <a:fillRect/>
          </a:stretch>
        </p:blipFill>
        <p:spPr>
          <a:xfrm>
            <a:off x="5994181" y="1544052"/>
            <a:ext cx="5908501" cy="4432972"/>
          </a:xfrm>
          <a:prstGeom prst="rect">
            <a:avLst/>
          </a:prstGeom>
        </p:spPr>
      </p:pic>
      <p:pic>
        <p:nvPicPr>
          <p:cNvPr id="6" name="Picture 5">
            <a:extLst>
              <a:ext uri="{FF2B5EF4-FFF2-40B4-BE49-F238E27FC236}">
                <a16:creationId xmlns:a16="http://schemas.microsoft.com/office/drawing/2014/main" id="{1EA2A7E7-7B28-85ED-A532-619275A45315}"/>
              </a:ext>
            </a:extLst>
          </p:cNvPr>
          <p:cNvPicPr>
            <a:picLocks noChangeAspect="1"/>
          </p:cNvPicPr>
          <p:nvPr/>
        </p:nvPicPr>
        <p:blipFill>
          <a:blip r:embed="rId6"/>
          <a:stretch>
            <a:fillRect/>
          </a:stretch>
        </p:blipFill>
        <p:spPr>
          <a:xfrm>
            <a:off x="5907956" y="1402108"/>
            <a:ext cx="6291112" cy="4716860"/>
          </a:xfrm>
          <a:prstGeom prst="rect">
            <a:avLst/>
          </a:prstGeom>
        </p:spPr>
      </p:pic>
    </p:spTree>
    <p:extLst>
      <p:ext uri="{BB962C8B-B14F-4D97-AF65-F5344CB8AC3E}">
        <p14:creationId xmlns:p14="http://schemas.microsoft.com/office/powerpoint/2010/main" val="884670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8"/>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3"/>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xit" presetSubtype="0" fill="hold" nodeType="withEffect">
                                  <p:stCondLst>
                                    <p:cond delay="0"/>
                                  </p:stCondLst>
                                  <p:childTnLst>
                                    <p:set>
                                      <p:cBhvr>
                                        <p:cTn id="34" dur="1" fill="hold">
                                          <p:stCondLst>
                                            <p:cond delay="0"/>
                                          </p:stCondLst>
                                        </p:cTn>
                                        <p:tgtEl>
                                          <p:spTgt spid="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28170-14A6-D6FE-05C0-587F1FF842CE}"/>
              </a:ext>
            </a:extLst>
          </p:cNvPr>
          <p:cNvSpPr>
            <a:spLocks noGrp="1"/>
          </p:cNvSpPr>
          <p:nvPr>
            <p:ph type="title"/>
          </p:nvPr>
        </p:nvSpPr>
        <p:spPr/>
        <p:txBody>
          <a:bodyPr/>
          <a:lstStyle/>
          <a:p>
            <a:r>
              <a:rPr lang="en-US" dirty="0"/>
              <a:t>MN DNR Habitat Work</a:t>
            </a:r>
          </a:p>
        </p:txBody>
      </p:sp>
      <p:pic>
        <p:nvPicPr>
          <p:cNvPr id="10" name="Content Placeholder 9">
            <a:extLst>
              <a:ext uri="{FF2B5EF4-FFF2-40B4-BE49-F238E27FC236}">
                <a16:creationId xmlns:a16="http://schemas.microsoft.com/office/drawing/2014/main" id="{B9980CCB-71D8-7827-2C11-2903D9519714}"/>
              </a:ext>
            </a:extLst>
          </p:cNvPr>
          <p:cNvPicPr>
            <a:picLocks noGrp="1" noChangeAspect="1"/>
          </p:cNvPicPr>
          <p:nvPr>
            <p:ph sz="quarter" idx="10"/>
          </p:nvPr>
        </p:nvPicPr>
        <p:blipFill>
          <a:blip r:embed="rId3" cstate="hqprint">
            <a:extLst>
              <a:ext uri="{28A0092B-C50C-407E-A947-70E740481C1C}">
                <a14:useLocalDpi xmlns:a14="http://schemas.microsoft.com/office/drawing/2010/main"/>
              </a:ext>
            </a:extLst>
          </a:blip>
          <a:stretch>
            <a:fillRect/>
          </a:stretch>
        </p:blipFill>
        <p:spPr>
          <a:xfrm>
            <a:off x="2430210" y="1012618"/>
            <a:ext cx="7330015" cy="5497512"/>
          </a:xfrm>
        </p:spPr>
      </p:pic>
    </p:spTree>
    <p:extLst>
      <p:ext uri="{BB962C8B-B14F-4D97-AF65-F5344CB8AC3E}">
        <p14:creationId xmlns:p14="http://schemas.microsoft.com/office/powerpoint/2010/main" val="59865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28170-14A6-D6FE-05C0-587F1FF842CE}"/>
              </a:ext>
            </a:extLst>
          </p:cNvPr>
          <p:cNvSpPr>
            <a:spLocks noGrp="1"/>
          </p:cNvSpPr>
          <p:nvPr>
            <p:ph type="title"/>
          </p:nvPr>
        </p:nvSpPr>
        <p:spPr/>
        <p:txBody>
          <a:bodyPr/>
          <a:lstStyle/>
          <a:p>
            <a:r>
              <a:rPr lang="en-US" dirty="0"/>
              <a:t>MN DNR Habitat Work</a:t>
            </a:r>
          </a:p>
        </p:txBody>
      </p:sp>
      <p:pic>
        <p:nvPicPr>
          <p:cNvPr id="6" name="Content Placeholder 5">
            <a:extLst>
              <a:ext uri="{FF2B5EF4-FFF2-40B4-BE49-F238E27FC236}">
                <a16:creationId xmlns:a16="http://schemas.microsoft.com/office/drawing/2014/main" id="{321171D2-E797-2819-4CB6-4662D0BCE715}"/>
              </a:ext>
            </a:extLst>
          </p:cNvPr>
          <p:cNvPicPr>
            <a:picLocks noGrp="1" noChangeAspect="1"/>
          </p:cNvPicPr>
          <p:nvPr>
            <p:ph sz="quarter" idx="10"/>
          </p:nvPr>
        </p:nvPicPr>
        <p:blipFill>
          <a:blip r:embed="rId3" cstate="hqprint">
            <a:extLst>
              <a:ext uri="{28A0092B-C50C-407E-A947-70E740481C1C}">
                <a14:useLocalDpi xmlns:a14="http://schemas.microsoft.com/office/drawing/2010/main"/>
              </a:ext>
            </a:extLst>
          </a:blip>
          <a:stretch>
            <a:fillRect/>
          </a:stretch>
        </p:blipFill>
        <p:spPr>
          <a:xfrm>
            <a:off x="2305878" y="918197"/>
            <a:ext cx="7702825" cy="5777119"/>
          </a:xfrm>
        </p:spPr>
      </p:pic>
    </p:spTree>
    <p:extLst>
      <p:ext uri="{BB962C8B-B14F-4D97-AF65-F5344CB8AC3E}">
        <p14:creationId xmlns:p14="http://schemas.microsoft.com/office/powerpoint/2010/main" val="37172247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28170-14A6-D6FE-05C0-587F1FF842CE}"/>
              </a:ext>
            </a:extLst>
          </p:cNvPr>
          <p:cNvSpPr>
            <a:spLocks noGrp="1"/>
          </p:cNvSpPr>
          <p:nvPr>
            <p:ph type="title"/>
          </p:nvPr>
        </p:nvSpPr>
        <p:spPr/>
        <p:txBody>
          <a:bodyPr/>
          <a:lstStyle/>
          <a:p>
            <a:r>
              <a:rPr lang="en-US" dirty="0"/>
              <a:t>The role of floods in forming habitat</a:t>
            </a:r>
          </a:p>
        </p:txBody>
      </p:sp>
      <p:pic>
        <p:nvPicPr>
          <p:cNvPr id="5" name="Content Placeholder 4">
            <a:extLst>
              <a:ext uri="{FF2B5EF4-FFF2-40B4-BE49-F238E27FC236}">
                <a16:creationId xmlns:a16="http://schemas.microsoft.com/office/drawing/2014/main" id="{8CBFF981-C7F2-79E8-B2B4-CCF662146624}"/>
              </a:ext>
            </a:extLst>
          </p:cNvPr>
          <p:cNvPicPr>
            <a:picLocks noGrp="1" noChangeAspect="1"/>
          </p:cNvPicPr>
          <p:nvPr>
            <p:ph sz="quarter" idx="10"/>
          </p:nvPr>
        </p:nvPicPr>
        <p:blipFill>
          <a:blip r:embed="rId3"/>
          <a:stretch>
            <a:fillRect/>
          </a:stretch>
        </p:blipFill>
        <p:spPr>
          <a:xfrm>
            <a:off x="0" y="923925"/>
            <a:ext cx="5824814" cy="5824814"/>
          </a:xfrm>
          <a:prstGeom prst="rect">
            <a:avLst/>
          </a:prstGeom>
        </p:spPr>
      </p:pic>
      <p:pic>
        <p:nvPicPr>
          <p:cNvPr id="3" name="Picture 2">
            <a:extLst>
              <a:ext uri="{FF2B5EF4-FFF2-40B4-BE49-F238E27FC236}">
                <a16:creationId xmlns:a16="http://schemas.microsoft.com/office/drawing/2014/main" id="{6A02A93A-BD29-888A-6200-2B9E05E9F307}"/>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918201" y="1343025"/>
            <a:ext cx="6273799" cy="4705349"/>
          </a:xfrm>
          <a:prstGeom prst="rect">
            <a:avLst/>
          </a:prstGeom>
        </p:spPr>
      </p:pic>
    </p:spTree>
    <p:extLst>
      <p:ext uri="{BB962C8B-B14F-4D97-AF65-F5344CB8AC3E}">
        <p14:creationId xmlns:p14="http://schemas.microsoft.com/office/powerpoint/2010/main" val="344432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28170-14A6-D6FE-05C0-587F1FF842CE}"/>
              </a:ext>
            </a:extLst>
          </p:cNvPr>
          <p:cNvSpPr>
            <a:spLocks noGrp="1"/>
          </p:cNvSpPr>
          <p:nvPr>
            <p:ph type="title"/>
          </p:nvPr>
        </p:nvSpPr>
        <p:spPr/>
        <p:txBody>
          <a:bodyPr/>
          <a:lstStyle/>
          <a:p>
            <a:r>
              <a:rPr lang="en-US" dirty="0"/>
              <a:t>The role of floods in forming habitat</a:t>
            </a:r>
          </a:p>
        </p:txBody>
      </p:sp>
      <p:pic>
        <p:nvPicPr>
          <p:cNvPr id="7" name="Content Placeholder 6">
            <a:extLst>
              <a:ext uri="{FF2B5EF4-FFF2-40B4-BE49-F238E27FC236}">
                <a16:creationId xmlns:a16="http://schemas.microsoft.com/office/drawing/2014/main" id="{5D6F7F28-8E2E-DDE6-D0FE-B4D6C374D170}"/>
              </a:ext>
            </a:extLst>
          </p:cNvPr>
          <p:cNvPicPr>
            <a:picLocks noGrp="1" noChangeAspect="1"/>
          </p:cNvPicPr>
          <p:nvPr>
            <p:ph sz="quarter" idx="10"/>
          </p:nvPr>
        </p:nvPicPr>
        <p:blipFill>
          <a:blip r:embed="rId3"/>
          <a:stretch>
            <a:fillRect/>
          </a:stretch>
        </p:blipFill>
        <p:spPr>
          <a:xfrm>
            <a:off x="2434344" y="895782"/>
            <a:ext cx="7752520" cy="5814391"/>
          </a:xfrm>
        </p:spPr>
      </p:pic>
    </p:spTree>
    <p:extLst>
      <p:ext uri="{BB962C8B-B14F-4D97-AF65-F5344CB8AC3E}">
        <p14:creationId xmlns:p14="http://schemas.microsoft.com/office/powerpoint/2010/main" val="1769357636"/>
      </p:ext>
    </p:extLst>
  </p:cSld>
  <p:clrMapOvr>
    <a:masterClrMapping/>
  </p:clrMapOvr>
</p:sld>
</file>

<file path=ppt/theme/theme1.xml><?xml version="1.0" encoding="utf-8"?>
<a:theme xmlns:a="http://schemas.openxmlformats.org/drawingml/2006/main" name="Minnesota">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3E279FB-801A-4154-A8D1-4023C574105C}" vid="{F2B862EF-D89D-4856-97F4-47BA80E78E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0DFDE64AAE0974A8908DD3553DDBF03" ma:contentTypeVersion="0" ma:contentTypeDescription="Create a new document." ma:contentTypeScope="" ma:versionID="46a287b4c15f326c72e9d063441dc05c">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D73A0F7-7423-48D4-A966-8AC17BB4446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9678B604-9059-4F1C-B8E2-C96A71A964D2}">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67F4349A-22F7-4A2D-8CA5-43DDCD67959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MNDNR</Template>
  <TotalTime>491</TotalTime>
  <Words>1860</Words>
  <Application>Microsoft Macintosh PowerPoint</Application>
  <PresentationFormat>Widescreen</PresentationFormat>
  <Paragraphs>112</Paragraphs>
  <Slides>22</Slides>
  <Notes>21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22</vt:i4>
      </vt:variant>
    </vt:vector>
  </HeadingPairs>
  <TitlesOfParts>
    <vt:vector size="25" baseType="lpstr">
      <vt:lpstr>Arial</vt:lpstr>
      <vt:lpstr>Calibri</vt:lpstr>
      <vt:lpstr>Minnesota</vt:lpstr>
      <vt:lpstr>Big Trout: Where to Find Them, (maybe) How to Catch Them</vt:lpstr>
      <vt:lpstr>Outline</vt:lpstr>
      <vt:lpstr>Trout Habitat Needs</vt:lpstr>
      <vt:lpstr>Summer Habitat</vt:lpstr>
      <vt:lpstr>It is all about the pools!</vt:lpstr>
      <vt:lpstr>MN DNR Habitat Work</vt:lpstr>
      <vt:lpstr>MN DNR Habitat Work</vt:lpstr>
      <vt:lpstr>The role of floods in forming habitat</vt:lpstr>
      <vt:lpstr>The role of floods in forming habitat</vt:lpstr>
      <vt:lpstr>The role of droughts in habitat</vt:lpstr>
      <vt:lpstr>Trout biology</vt:lpstr>
      <vt:lpstr>Trout biology</vt:lpstr>
      <vt:lpstr>Trout biology</vt:lpstr>
      <vt:lpstr>Trout biology</vt:lpstr>
      <vt:lpstr>Sculpin Reintroductions</vt:lpstr>
      <vt:lpstr>Trout Bioenergetics</vt:lpstr>
      <vt:lpstr>Trout Bioenergetics</vt:lpstr>
      <vt:lpstr>Trout Bioenergetics</vt:lpstr>
      <vt:lpstr>Trout Bioenergetics</vt:lpstr>
      <vt:lpstr>The Role of Harvest</vt:lpstr>
      <vt:lpstr>Putting it all together</vt:lpstr>
      <vt:lpstr>Thank You!</vt:lpstr>
    </vt:vector>
  </TitlesOfParts>
  <Company>MNDNR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Big Trout: Where to Find Them, How to Catch Them</dc:title>
  <dc:subject/>
  <dc:creator>Nerbonne, Brian A (DNR)</dc:creator>
  <cp:keywords/>
  <dc:description/>
  <cp:lastModifiedBy>Robert Luck</cp:lastModifiedBy>
  <cp:revision>9</cp:revision>
  <cp:lastPrinted>2017-03-14T16:27:36Z</cp:lastPrinted>
  <dcterms:created xsi:type="dcterms:W3CDTF">2023-12-11T21:32:56Z</dcterms:created>
  <dcterms:modified xsi:type="dcterms:W3CDTF">2023-12-19T22:17:52Z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 version">
    <vt:lpwstr>2.0</vt:lpwstr>
  </property>
</Properties>
</file>